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7fed64126a47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c5d082327347c9"/>
  </p:sldMasterIdLst>
  <p:sldIdLst>
    <p:sldId xmlns:r="http://schemas.openxmlformats.org/officeDocument/2006/relationships" id="256" r:id="Rffb1c5945cd44b51"/>
    <p:sldId xmlns:r="http://schemas.openxmlformats.org/officeDocument/2006/relationships" id="257" r:id="R0deb6a603de34286"/>
    <p:sldId xmlns:r="http://schemas.openxmlformats.org/officeDocument/2006/relationships" id="258" r:id="R4a1d1f75b61341fc"/>
    <p:sldId xmlns:r="http://schemas.openxmlformats.org/officeDocument/2006/relationships" id="259" r:id="R835d86c254bd4c44"/>
    <p:sldId xmlns:r="http://schemas.openxmlformats.org/officeDocument/2006/relationships" id="260" r:id="R6faddfcb5c1f4b19"/>
    <p:sldId xmlns:r="http://schemas.openxmlformats.org/officeDocument/2006/relationships" id="261" r:id="R6a01d4031d4c42e2"/>
    <p:sldId xmlns:r="http://schemas.openxmlformats.org/officeDocument/2006/relationships" id="262" r:id="Rd5d06fc6b5a841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c5d082327347c9" /><Relationship Type="http://schemas.openxmlformats.org/officeDocument/2006/relationships/slide" Target="/ppt/slides/slide1.xml" Id="Rffb1c5945cd44b51" /><Relationship Type="http://schemas.openxmlformats.org/officeDocument/2006/relationships/slide" Target="/ppt/slides/slide2.xml" Id="R0deb6a603de34286" /><Relationship Type="http://schemas.openxmlformats.org/officeDocument/2006/relationships/slide" Target="/ppt/slides/slide3.xml" Id="R4a1d1f75b61341fc" /><Relationship Type="http://schemas.openxmlformats.org/officeDocument/2006/relationships/slide" Target="/ppt/slides/slide4.xml" Id="R835d86c254bd4c44" /><Relationship Type="http://schemas.openxmlformats.org/officeDocument/2006/relationships/slide" Target="/ppt/slides/slide5.xml" Id="R6faddfcb5c1f4b19" /><Relationship Type="http://schemas.openxmlformats.org/officeDocument/2006/relationships/slide" Target="/ppt/slides/slide6.xml" Id="R6a01d4031d4c42e2" /><Relationship Type="http://schemas.openxmlformats.org/officeDocument/2006/relationships/slide" Target="/ppt/slides/slide7.xml" Id="Rd5d06fc6b5a841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b6b5e0413e47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dca61870544bd" /><Relationship Type="http://schemas.openxmlformats.org/officeDocument/2006/relationships/theme" Target="/ppt/slideMasters/theme/theme1.xml" Id="R34f89e8c38b240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cdca61870544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7bf3536a547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ad21eac4740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ac52b4e5340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528b950a14f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1b59d10074b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be756278445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954b15bae4a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RINGNES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364 904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−73 573 991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2 809 102 708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90 858 671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92 084 941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RINGNES HOLDING AS  –  60,4 %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KRISTINE RINGNES  –  13,1 %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RINGNES  –  13,1 %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ISABELLE GRØNNEBERG RINGNES  –  13,1 %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RINGNES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950 284 331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HOLDING AS</a:t>
            </a:r>
          </a:p>
        </p:txBody>
      </p:sp>
    </p:spTree>
  </p:cSld>
  <p:clrMapOvr>
    <a:masterClrMapping xmlns:a="http://schemas.openxmlformats.org/drawingml/2006/main"/>
  </p:clrMapOvr>
</p:sld>
</file>