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b4b03c5ca40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3ff7c7c734919"/>
  </p:sldMasterIdLst>
  <p:sldIdLst>
    <p:sldId xmlns:r="http://schemas.openxmlformats.org/officeDocument/2006/relationships" id="256" r:id="Rc5aa3a957f614b9d"/>
    <p:sldId xmlns:r="http://schemas.openxmlformats.org/officeDocument/2006/relationships" id="257" r:id="R2582f8dbdd334455"/>
    <p:sldId xmlns:r="http://schemas.openxmlformats.org/officeDocument/2006/relationships" id="258" r:id="R67e17208b0b04891"/>
    <p:sldId xmlns:r="http://schemas.openxmlformats.org/officeDocument/2006/relationships" id="259" r:id="Ra43b1f475c9a4945"/>
    <p:sldId xmlns:r="http://schemas.openxmlformats.org/officeDocument/2006/relationships" id="260" r:id="Ref4952d03adb445c"/>
    <p:sldId xmlns:r="http://schemas.openxmlformats.org/officeDocument/2006/relationships" id="261" r:id="Raa78fe9256524eb9"/>
    <p:sldId xmlns:r="http://schemas.openxmlformats.org/officeDocument/2006/relationships" id="262" r:id="R8b44e28a1f3044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3ff7c7c734919" /><Relationship Type="http://schemas.openxmlformats.org/officeDocument/2006/relationships/slide" Target="/ppt/slides/slide1.xml" Id="Rc5aa3a957f614b9d" /><Relationship Type="http://schemas.openxmlformats.org/officeDocument/2006/relationships/slide" Target="/ppt/slides/slide2.xml" Id="R2582f8dbdd334455" /><Relationship Type="http://schemas.openxmlformats.org/officeDocument/2006/relationships/slide" Target="/ppt/slides/slide3.xml" Id="R67e17208b0b04891" /><Relationship Type="http://schemas.openxmlformats.org/officeDocument/2006/relationships/slide" Target="/ppt/slides/slide4.xml" Id="Ra43b1f475c9a4945" /><Relationship Type="http://schemas.openxmlformats.org/officeDocument/2006/relationships/slide" Target="/ppt/slides/slide5.xml" Id="Ref4952d03adb445c" /><Relationship Type="http://schemas.openxmlformats.org/officeDocument/2006/relationships/slide" Target="/ppt/slides/slide6.xml" Id="Raa78fe9256524eb9" /><Relationship Type="http://schemas.openxmlformats.org/officeDocument/2006/relationships/slide" Target="/ppt/slides/slide7.xml" Id="R8b44e28a1f3044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8578c97354a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8f412d8e844e3" /><Relationship Type="http://schemas.openxmlformats.org/officeDocument/2006/relationships/theme" Target="/ppt/slideMasters/theme/theme1.xml" Id="Rf9639ee1890248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8f412d8e8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07388341c48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74c89ffa24c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b566f7a6e4d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002996bbf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337750fdd40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360afacbe4d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80d815ecb43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STORMBULL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STORMBULL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37 975 000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256 269 000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276 440 000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PRODUKTUTVIKLING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PROSJEKTUTVIKLING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50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950 304 154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