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d45a709f2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6040a3b5047dc"/>
  </p:sldMasterIdLst>
  <p:sldIdLst>
    <p:sldId xmlns:r="http://schemas.openxmlformats.org/officeDocument/2006/relationships" id="256" r:id="R1048604ab88e40d5"/>
    <p:sldId xmlns:r="http://schemas.openxmlformats.org/officeDocument/2006/relationships" id="257" r:id="R44003782cd9d4ff1"/>
    <p:sldId xmlns:r="http://schemas.openxmlformats.org/officeDocument/2006/relationships" id="258" r:id="R3ac2c1555e334b55"/>
    <p:sldId xmlns:r="http://schemas.openxmlformats.org/officeDocument/2006/relationships" id="259" r:id="Rfd4fd19ae3f04fb8"/>
    <p:sldId xmlns:r="http://schemas.openxmlformats.org/officeDocument/2006/relationships" id="260" r:id="R926df35e12a541b6"/>
    <p:sldId xmlns:r="http://schemas.openxmlformats.org/officeDocument/2006/relationships" id="261" r:id="Rcd5a3d0e974d44c8"/>
    <p:sldId xmlns:r="http://schemas.openxmlformats.org/officeDocument/2006/relationships" id="262" r:id="R2681bbc3a244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6040a3b5047dc" /><Relationship Type="http://schemas.openxmlformats.org/officeDocument/2006/relationships/slide" Target="/ppt/slides/slide1.xml" Id="R1048604ab88e40d5" /><Relationship Type="http://schemas.openxmlformats.org/officeDocument/2006/relationships/slide" Target="/ppt/slides/slide2.xml" Id="R44003782cd9d4ff1" /><Relationship Type="http://schemas.openxmlformats.org/officeDocument/2006/relationships/slide" Target="/ppt/slides/slide3.xml" Id="R3ac2c1555e334b55" /><Relationship Type="http://schemas.openxmlformats.org/officeDocument/2006/relationships/slide" Target="/ppt/slides/slide4.xml" Id="Rfd4fd19ae3f04fb8" /><Relationship Type="http://schemas.openxmlformats.org/officeDocument/2006/relationships/slide" Target="/ppt/slides/slide5.xml" Id="R926df35e12a541b6" /><Relationship Type="http://schemas.openxmlformats.org/officeDocument/2006/relationships/slide" Target="/ppt/slides/slide6.xml" Id="Rcd5a3d0e974d44c8" /><Relationship Type="http://schemas.openxmlformats.org/officeDocument/2006/relationships/slide" Target="/ppt/slides/slide7.xml" Id="R2681bbc3a244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cb75f4bc1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894a954224548" /><Relationship Type="http://schemas.openxmlformats.org/officeDocument/2006/relationships/theme" Target="/ppt/slideMasters/theme/theme1.xml" Id="R9520f9f8f710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894a9542245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e127f6f6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680728a4f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06560af2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72c06544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ef8c4321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d9228647742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f26ad7ca94d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PIP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640 583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4 666 887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KRUGE KRISTIANSEN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BJERKE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Jarls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950 331 747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PIP INVEST AS</a:t>
            </a:r>
          </a:p>
        </p:txBody>
      </p:sp>
    </p:spTree>
  </p:cSld>
  <p:clrMapOvr>
    <a:masterClrMapping xmlns:a="http://schemas.openxmlformats.org/drawingml/2006/main"/>
  </p:clrMapOvr>
</p:sld>
</file>