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142eabc8f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4fa3cba3d4f27"/>
  </p:sldMasterIdLst>
  <p:sldIdLst>
    <p:sldId xmlns:r="http://schemas.openxmlformats.org/officeDocument/2006/relationships" id="256" r:id="R37c21f12bbc04934"/>
    <p:sldId xmlns:r="http://schemas.openxmlformats.org/officeDocument/2006/relationships" id="257" r:id="R43ff4740132645b0"/>
    <p:sldId xmlns:r="http://schemas.openxmlformats.org/officeDocument/2006/relationships" id="258" r:id="R5b48932701fb4604"/>
    <p:sldId xmlns:r="http://schemas.openxmlformats.org/officeDocument/2006/relationships" id="259" r:id="Re8039f57be9a4ebd"/>
    <p:sldId xmlns:r="http://schemas.openxmlformats.org/officeDocument/2006/relationships" id="260" r:id="R29434a65ec70400b"/>
    <p:sldId xmlns:r="http://schemas.openxmlformats.org/officeDocument/2006/relationships" id="261" r:id="R93325d4041424ad8"/>
    <p:sldId xmlns:r="http://schemas.openxmlformats.org/officeDocument/2006/relationships" id="262" r:id="Rb7be5bea8dc8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4fa3cba3d4f27" /><Relationship Type="http://schemas.openxmlformats.org/officeDocument/2006/relationships/slide" Target="/ppt/slides/slide1.xml" Id="R37c21f12bbc04934" /><Relationship Type="http://schemas.openxmlformats.org/officeDocument/2006/relationships/slide" Target="/ppt/slides/slide2.xml" Id="R43ff4740132645b0" /><Relationship Type="http://schemas.openxmlformats.org/officeDocument/2006/relationships/slide" Target="/ppt/slides/slide3.xml" Id="R5b48932701fb4604" /><Relationship Type="http://schemas.openxmlformats.org/officeDocument/2006/relationships/slide" Target="/ppt/slides/slide4.xml" Id="Re8039f57be9a4ebd" /><Relationship Type="http://schemas.openxmlformats.org/officeDocument/2006/relationships/slide" Target="/ppt/slides/slide5.xml" Id="R29434a65ec70400b" /><Relationship Type="http://schemas.openxmlformats.org/officeDocument/2006/relationships/slide" Target="/ppt/slides/slide6.xml" Id="R93325d4041424ad8" /><Relationship Type="http://schemas.openxmlformats.org/officeDocument/2006/relationships/slide" Target="/ppt/slides/slide7.xml" Id="Rb7be5bea8dc8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1a9272837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96eb28a44ad7" /><Relationship Type="http://schemas.openxmlformats.org/officeDocument/2006/relationships/theme" Target="/ppt/slideMasters/theme/theme1.xml" Id="Racc10084ebd3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696eb28a4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b63dfc62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7ca7222fb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6ad55602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73aabe5f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a29ab4f3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f0cdfa14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fa1450a2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ARONSENMONSEN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ARONSENMONSEN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31-33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9261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77689200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950 342 218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ARONSENMONSEN INVEST AS</a:t>
            </a:r>
          </a:p>
        </p:txBody>
      </p:sp>
    </p:spTree>
  </p:cSld>
  <p:clrMapOvr>
    <a:masterClrMapping xmlns:a="http://schemas.openxmlformats.org/drawingml/2006/main"/>
  </p:clrMapOvr>
</p:sld>
</file>