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0e9c271c7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8e68a9ee44cb1"/>
  </p:sldMasterIdLst>
  <p:sldIdLst>
    <p:sldId xmlns:r="http://schemas.openxmlformats.org/officeDocument/2006/relationships" id="256" r:id="R69f2c090fa2d4942"/>
    <p:sldId xmlns:r="http://schemas.openxmlformats.org/officeDocument/2006/relationships" id="257" r:id="R82a12cc3907a48c8"/>
    <p:sldId xmlns:r="http://schemas.openxmlformats.org/officeDocument/2006/relationships" id="258" r:id="R7bc93eace3324e63"/>
    <p:sldId xmlns:r="http://schemas.openxmlformats.org/officeDocument/2006/relationships" id="259" r:id="R119528a946144451"/>
    <p:sldId xmlns:r="http://schemas.openxmlformats.org/officeDocument/2006/relationships" id="260" r:id="Re843de60468e4eff"/>
    <p:sldId xmlns:r="http://schemas.openxmlformats.org/officeDocument/2006/relationships" id="261" r:id="Rd31b7aae01b04d9c"/>
    <p:sldId xmlns:r="http://schemas.openxmlformats.org/officeDocument/2006/relationships" id="262" r:id="R95567eace4184d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8e68a9ee44cb1" /><Relationship Type="http://schemas.openxmlformats.org/officeDocument/2006/relationships/slide" Target="/ppt/slides/slide1.xml" Id="R69f2c090fa2d4942" /><Relationship Type="http://schemas.openxmlformats.org/officeDocument/2006/relationships/slide" Target="/ppt/slides/slide2.xml" Id="R82a12cc3907a48c8" /><Relationship Type="http://schemas.openxmlformats.org/officeDocument/2006/relationships/slide" Target="/ppt/slides/slide3.xml" Id="R7bc93eace3324e63" /><Relationship Type="http://schemas.openxmlformats.org/officeDocument/2006/relationships/slide" Target="/ppt/slides/slide4.xml" Id="R119528a946144451" /><Relationship Type="http://schemas.openxmlformats.org/officeDocument/2006/relationships/slide" Target="/ppt/slides/slide5.xml" Id="Re843de60468e4eff" /><Relationship Type="http://schemas.openxmlformats.org/officeDocument/2006/relationships/slide" Target="/ppt/slides/slide6.xml" Id="Rd31b7aae01b04d9c" /><Relationship Type="http://schemas.openxmlformats.org/officeDocument/2006/relationships/slide" Target="/ppt/slides/slide7.xml" Id="R95567eace4184d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00a781294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65df2d4a4994" /><Relationship Type="http://schemas.openxmlformats.org/officeDocument/2006/relationships/theme" Target="/ppt/slideMasters/theme/theme1.xml" Id="Rb78d7a7cdc32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a65df2d4a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a6b8bda5a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aad7aa3b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5cb9a062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b2f636c91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8c094383c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a8af0243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8c2796a6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BAHREBRA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3 754 506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43 892 213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44 352 751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LENNART BAHRE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EMIL BAHRE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LENNART BAHRE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MAGNUS BAHRE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950 364 270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