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23a121b16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d62011cd04895"/>
  </p:sldMasterIdLst>
  <p:sldIdLst>
    <p:sldId xmlns:r="http://schemas.openxmlformats.org/officeDocument/2006/relationships" id="256" r:id="Rf4c21f5988224967"/>
    <p:sldId xmlns:r="http://schemas.openxmlformats.org/officeDocument/2006/relationships" id="257" r:id="Ree6b89b656c04883"/>
    <p:sldId xmlns:r="http://schemas.openxmlformats.org/officeDocument/2006/relationships" id="258" r:id="R1ba6200319d0480a"/>
    <p:sldId xmlns:r="http://schemas.openxmlformats.org/officeDocument/2006/relationships" id="259" r:id="R33532a41b14b470b"/>
    <p:sldId xmlns:r="http://schemas.openxmlformats.org/officeDocument/2006/relationships" id="260" r:id="Rb217bcaa33394469"/>
    <p:sldId xmlns:r="http://schemas.openxmlformats.org/officeDocument/2006/relationships" id="261" r:id="R4d2eac9ab4be4446"/>
    <p:sldId xmlns:r="http://schemas.openxmlformats.org/officeDocument/2006/relationships" id="262" r:id="R280be8c951f6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d62011cd04895" /><Relationship Type="http://schemas.openxmlformats.org/officeDocument/2006/relationships/slide" Target="/ppt/slides/slide1.xml" Id="Rf4c21f5988224967" /><Relationship Type="http://schemas.openxmlformats.org/officeDocument/2006/relationships/slide" Target="/ppt/slides/slide2.xml" Id="Ree6b89b656c04883" /><Relationship Type="http://schemas.openxmlformats.org/officeDocument/2006/relationships/slide" Target="/ppt/slides/slide3.xml" Id="R1ba6200319d0480a" /><Relationship Type="http://schemas.openxmlformats.org/officeDocument/2006/relationships/slide" Target="/ppt/slides/slide4.xml" Id="R33532a41b14b470b" /><Relationship Type="http://schemas.openxmlformats.org/officeDocument/2006/relationships/slide" Target="/ppt/slides/slide5.xml" Id="Rb217bcaa33394469" /><Relationship Type="http://schemas.openxmlformats.org/officeDocument/2006/relationships/slide" Target="/ppt/slides/slide6.xml" Id="R4d2eac9ab4be4446" /><Relationship Type="http://schemas.openxmlformats.org/officeDocument/2006/relationships/slide" Target="/ppt/slides/slide7.xml" Id="R280be8c951f6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a42dfcc44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0cd3bfa34e31" /><Relationship Type="http://schemas.openxmlformats.org/officeDocument/2006/relationships/theme" Target="/ppt/slideMasters/theme/theme1.xml" Id="R8b670d75454f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10cd3bfa3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03020c37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6c8e9420b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2d147df2e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17f050288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9e84f29a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ac3bdb27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0f20d316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HORNS SLAKTERI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HORNS SLAKTERI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189 422 528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22 808 037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53 448 075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ODD HORN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HORN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HORN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Fygleveien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post@horns.no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950 381 442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