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0a11b488a44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b973ed7464711"/>
  </p:sldMasterIdLst>
  <p:sldIdLst>
    <p:sldId xmlns:r="http://schemas.openxmlformats.org/officeDocument/2006/relationships" id="256" r:id="Ra9ce9643080249ae"/>
    <p:sldId xmlns:r="http://schemas.openxmlformats.org/officeDocument/2006/relationships" id="257" r:id="R0298662718b14689"/>
    <p:sldId xmlns:r="http://schemas.openxmlformats.org/officeDocument/2006/relationships" id="258" r:id="R23a706bfaae7433f"/>
    <p:sldId xmlns:r="http://schemas.openxmlformats.org/officeDocument/2006/relationships" id="259" r:id="R891c0e647e5644b8"/>
    <p:sldId xmlns:r="http://schemas.openxmlformats.org/officeDocument/2006/relationships" id="260" r:id="R18684992a75a4fcc"/>
    <p:sldId xmlns:r="http://schemas.openxmlformats.org/officeDocument/2006/relationships" id="261" r:id="R88e9f1a75ca54d0f"/>
    <p:sldId xmlns:r="http://schemas.openxmlformats.org/officeDocument/2006/relationships" id="262" r:id="Rbaff217e2f674e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b973ed7464711" /><Relationship Type="http://schemas.openxmlformats.org/officeDocument/2006/relationships/slide" Target="/ppt/slides/slide1.xml" Id="Ra9ce9643080249ae" /><Relationship Type="http://schemas.openxmlformats.org/officeDocument/2006/relationships/slide" Target="/ppt/slides/slide2.xml" Id="R0298662718b14689" /><Relationship Type="http://schemas.openxmlformats.org/officeDocument/2006/relationships/slide" Target="/ppt/slides/slide3.xml" Id="R23a706bfaae7433f" /><Relationship Type="http://schemas.openxmlformats.org/officeDocument/2006/relationships/slide" Target="/ppt/slides/slide4.xml" Id="R891c0e647e5644b8" /><Relationship Type="http://schemas.openxmlformats.org/officeDocument/2006/relationships/slide" Target="/ppt/slides/slide5.xml" Id="R18684992a75a4fcc" /><Relationship Type="http://schemas.openxmlformats.org/officeDocument/2006/relationships/slide" Target="/ppt/slides/slide6.xml" Id="R88e9f1a75ca54d0f" /><Relationship Type="http://schemas.openxmlformats.org/officeDocument/2006/relationships/slide" Target="/ppt/slides/slide7.xml" Id="Rbaff217e2f674e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3f73b2833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b0a4b68ec4afc" /><Relationship Type="http://schemas.openxmlformats.org/officeDocument/2006/relationships/theme" Target="/ppt/slideMasters/theme/theme1.xml" Id="Rcbf2651da8e9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bb0a4b68ec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04a0d6a04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ad37d72a7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68e33c438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51b05dde7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0df22fc6f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52dc3eb3c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d2e88bcf9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NESBYEN PUKK &amp;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PUKK &amp; BETONG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41 614 702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1 638 900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36 261 097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43 861 217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RØDNINGEN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Hallingdalsvegen 4999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11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post@nesbyenpb.no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www.nesbyenpb.no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950 392 924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PUKK &amp; BETONG AS</a:t>
            </a:r>
          </a:p>
        </p:txBody>
      </p:sp>
    </p:spTree>
  </p:cSld>
  <p:clrMapOvr>
    <a:masterClrMapping xmlns:a="http://schemas.openxmlformats.org/drawingml/2006/main"/>
  </p:clrMapOvr>
</p:sld>
</file>