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1ea93309e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4b59fa802486d"/>
  </p:sldMasterIdLst>
  <p:sldIdLst>
    <p:sldId xmlns:r="http://schemas.openxmlformats.org/officeDocument/2006/relationships" id="256" r:id="R2f6fda1960bc48eb"/>
    <p:sldId xmlns:r="http://schemas.openxmlformats.org/officeDocument/2006/relationships" id="257" r:id="R6451dfce62a34cc5"/>
    <p:sldId xmlns:r="http://schemas.openxmlformats.org/officeDocument/2006/relationships" id="258" r:id="Rb77cabfc9b324b1b"/>
    <p:sldId xmlns:r="http://schemas.openxmlformats.org/officeDocument/2006/relationships" id="259" r:id="Rb1dc7af5daa84690"/>
    <p:sldId xmlns:r="http://schemas.openxmlformats.org/officeDocument/2006/relationships" id="260" r:id="R61fdb02941434174"/>
    <p:sldId xmlns:r="http://schemas.openxmlformats.org/officeDocument/2006/relationships" id="261" r:id="R270dfc57c8cf45db"/>
    <p:sldId xmlns:r="http://schemas.openxmlformats.org/officeDocument/2006/relationships" id="262" r:id="Ree17b5e700f8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4b59fa802486d" /><Relationship Type="http://schemas.openxmlformats.org/officeDocument/2006/relationships/slide" Target="/ppt/slides/slide1.xml" Id="R2f6fda1960bc48eb" /><Relationship Type="http://schemas.openxmlformats.org/officeDocument/2006/relationships/slide" Target="/ppt/slides/slide2.xml" Id="R6451dfce62a34cc5" /><Relationship Type="http://schemas.openxmlformats.org/officeDocument/2006/relationships/slide" Target="/ppt/slides/slide3.xml" Id="Rb77cabfc9b324b1b" /><Relationship Type="http://schemas.openxmlformats.org/officeDocument/2006/relationships/slide" Target="/ppt/slides/slide4.xml" Id="Rb1dc7af5daa84690" /><Relationship Type="http://schemas.openxmlformats.org/officeDocument/2006/relationships/slide" Target="/ppt/slides/slide5.xml" Id="R61fdb02941434174" /><Relationship Type="http://schemas.openxmlformats.org/officeDocument/2006/relationships/slide" Target="/ppt/slides/slide6.xml" Id="R270dfc57c8cf45db" /><Relationship Type="http://schemas.openxmlformats.org/officeDocument/2006/relationships/slide" Target="/ppt/slides/slide7.xml" Id="Ree17b5e700f8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3ca965944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781d391fa49c8" /><Relationship Type="http://schemas.openxmlformats.org/officeDocument/2006/relationships/theme" Target="/ppt/slideMasters/theme/theme1.xml" Id="R90e4405de8f5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781d391fa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66f9773e1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873f5a47c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d035186ad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aafc8373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f2735e1a6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b7eaf2e064e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42aa3518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ASTRAMM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ASTRAMM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8 461 629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10 036 766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RAMM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950 397 349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ASTRAMM AS</a:t>
            </a:r>
          </a:p>
        </p:txBody>
      </p:sp>
    </p:spTree>
  </p:cSld>
  <p:clrMapOvr>
    <a:masterClrMapping xmlns:a="http://schemas.openxmlformats.org/drawingml/2006/main"/>
  </p:clrMapOvr>
</p:sld>
</file>