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c5a69bb83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0975efabc47da"/>
  </p:sldMasterIdLst>
  <p:sldIdLst>
    <p:sldId xmlns:r="http://schemas.openxmlformats.org/officeDocument/2006/relationships" id="256" r:id="Rdee7e6973a5844ad"/>
    <p:sldId xmlns:r="http://schemas.openxmlformats.org/officeDocument/2006/relationships" id="257" r:id="R696f32dda99f446b"/>
    <p:sldId xmlns:r="http://schemas.openxmlformats.org/officeDocument/2006/relationships" id="258" r:id="Rea770d10d7ba4c48"/>
    <p:sldId xmlns:r="http://schemas.openxmlformats.org/officeDocument/2006/relationships" id="259" r:id="R74b560739aca4fbb"/>
    <p:sldId xmlns:r="http://schemas.openxmlformats.org/officeDocument/2006/relationships" id="260" r:id="R8914095f40bd4523"/>
    <p:sldId xmlns:r="http://schemas.openxmlformats.org/officeDocument/2006/relationships" id="261" r:id="R83ad2d7d303e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0975efabc47da" /><Relationship Type="http://schemas.openxmlformats.org/officeDocument/2006/relationships/slide" Target="/ppt/slides/slide1.xml" Id="Rdee7e6973a5844ad" /><Relationship Type="http://schemas.openxmlformats.org/officeDocument/2006/relationships/slide" Target="/ppt/slides/slide2.xml" Id="R696f32dda99f446b" /><Relationship Type="http://schemas.openxmlformats.org/officeDocument/2006/relationships/slide" Target="/ppt/slides/slide3.xml" Id="Rea770d10d7ba4c48" /><Relationship Type="http://schemas.openxmlformats.org/officeDocument/2006/relationships/slide" Target="/ppt/slides/slide4.xml" Id="R74b560739aca4fbb" /><Relationship Type="http://schemas.openxmlformats.org/officeDocument/2006/relationships/slide" Target="/ppt/slides/slide5.xml" Id="R8914095f40bd4523" /><Relationship Type="http://schemas.openxmlformats.org/officeDocument/2006/relationships/slide" Target="/ppt/slides/slide6.xml" Id="R83ad2d7d303e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89985dd90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d1909fa84337" /><Relationship Type="http://schemas.openxmlformats.org/officeDocument/2006/relationships/theme" Target="/ppt/slideMasters/theme/theme1.xml" Id="Rb20056a49bcc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3d1909fa8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e3bfb341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f2a39dcaf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d5d082c72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5f2342ce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2b1ac851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d3c232045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68 55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arild@dagsmaskin.no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 MASKIN AS</a:t>
            </a:r>
          </a:p>
        </p:txBody>
      </p:sp>
    </p:spTree>
  </p:cSld>
  <p:clrMapOvr>
    <a:masterClrMapping xmlns:a="http://schemas.openxmlformats.org/drawingml/2006/main"/>
  </p:clrMapOvr>
</p:sld>
</file>