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d1e32a64af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f9699e0974d3e"/>
  </p:sldMasterIdLst>
  <p:sldIdLst>
    <p:sldId xmlns:r="http://schemas.openxmlformats.org/officeDocument/2006/relationships" id="256" r:id="R45392f0f784c4bb1"/>
    <p:sldId xmlns:r="http://schemas.openxmlformats.org/officeDocument/2006/relationships" id="257" r:id="R58f87d4cb5c7485d"/>
    <p:sldId xmlns:r="http://schemas.openxmlformats.org/officeDocument/2006/relationships" id="258" r:id="R47d3439bf684454b"/>
    <p:sldId xmlns:r="http://schemas.openxmlformats.org/officeDocument/2006/relationships" id="259" r:id="R55ca5b6d228f42d5"/>
    <p:sldId xmlns:r="http://schemas.openxmlformats.org/officeDocument/2006/relationships" id="260" r:id="R76aaf21e07bf485f"/>
    <p:sldId xmlns:r="http://schemas.openxmlformats.org/officeDocument/2006/relationships" id="261" r:id="Rff1ecdac2a9843ff"/>
    <p:sldId xmlns:r="http://schemas.openxmlformats.org/officeDocument/2006/relationships" id="262" r:id="Re499bf3aab2a46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f9699e0974d3e" /><Relationship Type="http://schemas.openxmlformats.org/officeDocument/2006/relationships/slide" Target="/ppt/slides/slide1.xml" Id="R45392f0f784c4bb1" /><Relationship Type="http://schemas.openxmlformats.org/officeDocument/2006/relationships/slide" Target="/ppt/slides/slide2.xml" Id="R58f87d4cb5c7485d" /><Relationship Type="http://schemas.openxmlformats.org/officeDocument/2006/relationships/slide" Target="/ppt/slides/slide3.xml" Id="R47d3439bf684454b" /><Relationship Type="http://schemas.openxmlformats.org/officeDocument/2006/relationships/slide" Target="/ppt/slides/slide4.xml" Id="R55ca5b6d228f42d5" /><Relationship Type="http://schemas.openxmlformats.org/officeDocument/2006/relationships/slide" Target="/ppt/slides/slide5.xml" Id="R76aaf21e07bf485f" /><Relationship Type="http://schemas.openxmlformats.org/officeDocument/2006/relationships/slide" Target="/ppt/slides/slide6.xml" Id="Rff1ecdac2a9843ff" /><Relationship Type="http://schemas.openxmlformats.org/officeDocument/2006/relationships/slide" Target="/ppt/slides/slide7.xml" Id="Re499bf3aab2a46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e722c345a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b44b87d0b44c9" /><Relationship Type="http://schemas.openxmlformats.org/officeDocument/2006/relationships/theme" Target="/ppt/slideMasters/theme/theme1.xml" Id="R4c7a1cd9551f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b44b87d0b44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f9dd7531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7de6f7d33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38afcefb2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ee405ac044b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17c62c73e4a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cb14584ee43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70be4140f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GLØTVOLD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GLØTVOLD HANDEL AS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29 116 863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1 423 655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3 924 981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11 336 796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GLØTVOLD  –  72,5 %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GLØTVOLD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GLØTVOLD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joker.drevsjo@ngbutikk.net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950 516 771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GLØTVOLD HANDEL AS</a:t>
            </a:r>
          </a:p>
        </p:txBody>
      </p:sp>
    </p:spTree>
  </p:cSld>
  <p:clrMapOvr>
    <a:masterClrMapping xmlns:a="http://schemas.openxmlformats.org/drawingml/2006/main"/>
  </p:clrMapOvr>
</p:sld>
</file>