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d9e2ca757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63ce8a2e24264"/>
  </p:sldMasterIdLst>
  <p:sldIdLst>
    <p:sldId xmlns:r="http://schemas.openxmlformats.org/officeDocument/2006/relationships" id="256" r:id="R834a766c8f25447f"/>
    <p:sldId xmlns:r="http://schemas.openxmlformats.org/officeDocument/2006/relationships" id="257" r:id="Rae443aa03c4c453c"/>
    <p:sldId xmlns:r="http://schemas.openxmlformats.org/officeDocument/2006/relationships" id="258" r:id="Rbc54320791c64f29"/>
    <p:sldId xmlns:r="http://schemas.openxmlformats.org/officeDocument/2006/relationships" id="259" r:id="Rd93932772e374127"/>
    <p:sldId xmlns:r="http://schemas.openxmlformats.org/officeDocument/2006/relationships" id="260" r:id="Rf9144879d3964091"/>
    <p:sldId xmlns:r="http://schemas.openxmlformats.org/officeDocument/2006/relationships" id="261" r:id="Ra5ad5ecbc6d0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63ce8a2e24264" /><Relationship Type="http://schemas.openxmlformats.org/officeDocument/2006/relationships/slide" Target="/ppt/slides/slide1.xml" Id="R834a766c8f25447f" /><Relationship Type="http://schemas.openxmlformats.org/officeDocument/2006/relationships/slide" Target="/ppt/slides/slide2.xml" Id="Rae443aa03c4c453c" /><Relationship Type="http://schemas.openxmlformats.org/officeDocument/2006/relationships/slide" Target="/ppt/slides/slide3.xml" Id="Rbc54320791c64f29" /><Relationship Type="http://schemas.openxmlformats.org/officeDocument/2006/relationships/slide" Target="/ppt/slides/slide4.xml" Id="Rd93932772e374127" /><Relationship Type="http://schemas.openxmlformats.org/officeDocument/2006/relationships/slide" Target="/ppt/slides/slide5.xml" Id="Rf9144879d3964091" /><Relationship Type="http://schemas.openxmlformats.org/officeDocument/2006/relationships/slide" Target="/ppt/slides/slide6.xml" Id="Ra5ad5ecbc6d0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8fc57c2a7244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260d098af44e5" /><Relationship Type="http://schemas.openxmlformats.org/officeDocument/2006/relationships/theme" Target="/ppt/slideMasters/theme/theme1.xml" Id="Rdb5661a6ce1d4a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5260d098af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954c32dba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15ac1740844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6e8a2c222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cdeae336b42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8d8930b024e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89720b3dd42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REALBYGG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Stanseveien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07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post@realbygg.no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www.realbygg.no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950 525 932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REALBYGG</a:t>
            </a:r>
          </a:p>
        </p:txBody>
      </p:sp>
    </p:spTree>
  </p:cSld>
  <p:clrMapOvr>
    <a:masterClrMapping xmlns:a="http://schemas.openxmlformats.org/drawingml/2006/main"/>
  </p:clrMapOvr>
</p:sld>
</file>