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b3a0a9cce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4fdc7a140491b"/>
  </p:sldMasterIdLst>
  <p:sldIdLst>
    <p:sldId xmlns:r="http://schemas.openxmlformats.org/officeDocument/2006/relationships" id="256" r:id="R60d830bab66d4a8b"/>
    <p:sldId xmlns:r="http://schemas.openxmlformats.org/officeDocument/2006/relationships" id="257" r:id="Rb038885d739d43d5"/>
    <p:sldId xmlns:r="http://schemas.openxmlformats.org/officeDocument/2006/relationships" id="258" r:id="R4219394f699d4b3f"/>
    <p:sldId xmlns:r="http://schemas.openxmlformats.org/officeDocument/2006/relationships" id="259" r:id="R1fc88c6beb064c18"/>
    <p:sldId xmlns:r="http://schemas.openxmlformats.org/officeDocument/2006/relationships" id="260" r:id="R333d33dbeef0432e"/>
    <p:sldId xmlns:r="http://schemas.openxmlformats.org/officeDocument/2006/relationships" id="261" r:id="Rf1e94bb6bfda449a"/>
    <p:sldId xmlns:r="http://schemas.openxmlformats.org/officeDocument/2006/relationships" id="262" r:id="R77dca20e68f4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4fdc7a140491b" /><Relationship Type="http://schemas.openxmlformats.org/officeDocument/2006/relationships/slide" Target="/ppt/slides/slide1.xml" Id="R60d830bab66d4a8b" /><Relationship Type="http://schemas.openxmlformats.org/officeDocument/2006/relationships/slide" Target="/ppt/slides/slide2.xml" Id="Rb038885d739d43d5" /><Relationship Type="http://schemas.openxmlformats.org/officeDocument/2006/relationships/slide" Target="/ppt/slides/slide3.xml" Id="R4219394f699d4b3f" /><Relationship Type="http://schemas.openxmlformats.org/officeDocument/2006/relationships/slide" Target="/ppt/slides/slide4.xml" Id="R1fc88c6beb064c18" /><Relationship Type="http://schemas.openxmlformats.org/officeDocument/2006/relationships/slide" Target="/ppt/slides/slide5.xml" Id="R333d33dbeef0432e" /><Relationship Type="http://schemas.openxmlformats.org/officeDocument/2006/relationships/slide" Target="/ppt/slides/slide6.xml" Id="Rf1e94bb6bfda449a" /><Relationship Type="http://schemas.openxmlformats.org/officeDocument/2006/relationships/slide" Target="/ppt/slides/slide7.xml" Id="R77dca20e68f4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8c4cbb65a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c05ac6e04164" /><Relationship Type="http://schemas.openxmlformats.org/officeDocument/2006/relationships/theme" Target="/ppt/slideMasters/theme/theme1.xml" Id="R83d44c4c99cf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3c05ac6e0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bdd93841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704ee8ad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b9d3a02a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3abe4e01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5fe6e616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a8bb779c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9ff33a67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REALBYGG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REALBYGG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456 784 916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203 322 872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HIA HOLDING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JIRA HOLDING AS  –  41,1 %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JOHN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REALBYGG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