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3beeafdc6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f8b5503fd47ed"/>
  </p:sldMasterIdLst>
  <p:sldIdLst>
    <p:sldId xmlns:r="http://schemas.openxmlformats.org/officeDocument/2006/relationships" id="256" r:id="R03c208ab448e4d3e"/>
    <p:sldId xmlns:r="http://schemas.openxmlformats.org/officeDocument/2006/relationships" id="257" r:id="Rf6c9958d41f34042"/>
    <p:sldId xmlns:r="http://schemas.openxmlformats.org/officeDocument/2006/relationships" id="258" r:id="R38575fcaebd24ee3"/>
    <p:sldId xmlns:r="http://schemas.openxmlformats.org/officeDocument/2006/relationships" id="259" r:id="R67e86a725ddb4800"/>
    <p:sldId xmlns:r="http://schemas.openxmlformats.org/officeDocument/2006/relationships" id="260" r:id="R1e9af55c0c474a18"/>
    <p:sldId xmlns:r="http://schemas.openxmlformats.org/officeDocument/2006/relationships" id="261" r:id="R30f3615582d84b1b"/>
    <p:sldId xmlns:r="http://schemas.openxmlformats.org/officeDocument/2006/relationships" id="262" r:id="R07c3d060458b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f8b5503fd47ed" /><Relationship Type="http://schemas.openxmlformats.org/officeDocument/2006/relationships/slide" Target="/ppt/slides/slide1.xml" Id="R03c208ab448e4d3e" /><Relationship Type="http://schemas.openxmlformats.org/officeDocument/2006/relationships/slide" Target="/ppt/slides/slide2.xml" Id="Rf6c9958d41f34042" /><Relationship Type="http://schemas.openxmlformats.org/officeDocument/2006/relationships/slide" Target="/ppt/slides/slide3.xml" Id="R38575fcaebd24ee3" /><Relationship Type="http://schemas.openxmlformats.org/officeDocument/2006/relationships/slide" Target="/ppt/slides/slide4.xml" Id="R67e86a725ddb4800" /><Relationship Type="http://schemas.openxmlformats.org/officeDocument/2006/relationships/slide" Target="/ppt/slides/slide5.xml" Id="R1e9af55c0c474a18" /><Relationship Type="http://schemas.openxmlformats.org/officeDocument/2006/relationships/slide" Target="/ppt/slides/slide6.xml" Id="R30f3615582d84b1b" /><Relationship Type="http://schemas.openxmlformats.org/officeDocument/2006/relationships/slide" Target="/ppt/slides/slide7.xml" Id="R07c3d060458b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a3f899a9d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3977571c4daf" /><Relationship Type="http://schemas.openxmlformats.org/officeDocument/2006/relationships/theme" Target="/ppt/slideMasters/theme/theme1.xml" Id="Re3c3766da914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53977571c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676a238b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c167b701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21df0e35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fbefc472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89660f67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956695b95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769f2a112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