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44b7ba06f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e390bc7934f1b"/>
  </p:sldMasterIdLst>
  <p:sldIdLst>
    <p:sldId xmlns:r="http://schemas.openxmlformats.org/officeDocument/2006/relationships" id="256" r:id="R46553a38fcf1432f"/>
    <p:sldId xmlns:r="http://schemas.openxmlformats.org/officeDocument/2006/relationships" id="257" r:id="R3c193ab21fc94ad1"/>
    <p:sldId xmlns:r="http://schemas.openxmlformats.org/officeDocument/2006/relationships" id="258" r:id="Ra7c01f80c286451e"/>
    <p:sldId xmlns:r="http://schemas.openxmlformats.org/officeDocument/2006/relationships" id="259" r:id="Rc4d8af56cc1e4f32"/>
    <p:sldId xmlns:r="http://schemas.openxmlformats.org/officeDocument/2006/relationships" id="260" r:id="Rc85c945f24a14247"/>
    <p:sldId xmlns:r="http://schemas.openxmlformats.org/officeDocument/2006/relationships" id="261" r:id="Rcdf102ca82ac4ab6"/>
    <p:sldId xmlns:r="http://schemas.openxmlformats.org/officeDocument/2006/relationships" id="262" r:id="R1d9535dda66b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e390bc7934f1b" /><Relationship Type="http://schemas.openxmlformats.org/officeDocument/2006/relationships/slide" Target="/ppt/slides/slide1.xml" Id="R46553a38fcf1432f" /><Relationship Type="http://schemas.openxmlformats.org/officeDocument/2006/relationships/slide" Target="/ppt/slides/slide2.xml" Id="R3c193ab21fc94ad1" /><Relationship Type="http://schemas.openxmlformats.org/officeDocument/2006/relationships/slide" Target="/ppt/slides/slide3.xml" Id="Ra7c01f80c286451e" /><Relationship Type="http://schemas.openxmlformats.org/officeDocument/2006/relationships/slide" Target="/ppt/slides/slide4.xml" Id="Rc4d8af56cc1e4f32" /><Relationship Type="http://schemas.openxmlformats.org/officeDocument/2006/relationships/slide" Target="/ppt/slides/slide5.xml" Id="Rc85c945f24a14247" /><Relationship Type="http://schemas.openxmlformats.org/officeDocument/2006/relationships/slide" Target="/ppt/slides/slide6.xml" Id="Rcdf102ca82ac4ab6" /><Relationship Type="http://schemas.openxmlformats.org/officeDocument/2006/relationships/slide" Target="/ppt/slides/slide7.xml" Id="R1d9535dda66b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392570afa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604e387e4f73" /><Relationship Type="http://schemas.openxmlformats.org/officeDocument/2006/relationships/theme" Target="/ppt/slideMasters/theme/theme1.xml" Id="R7248822216b3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4604e387e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14471151e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eef1fb14b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29bef36ca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83cd6484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a6f95994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f056b6b08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f950945c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MYSEN TAKSERVICE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MYSEN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MYSEN TAKSERVICE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MYSEN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MYSEN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MYSEN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29 683 394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10 772 351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MYSEN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MYSEN TAKSERVICE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BJERKNES KENT OVE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BJERKNES STEINAR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MYSEN TAKSERVICE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Folkenborgveien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90 38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www.mysen-takservice.com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950 573 317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MYSEN TAKSERVICE AS</a:t>
            </a:r>
          </a:p>
        </p:txBody>
      </p:sp>
    </p:spTree>
  </p:cSld>
  <p:clrMapOvr>
    <a:masterClrMapping xmlns:a="http://schemas.openxmlformats.org/drawingml/2006/main"/>
  </p:clrMapOvr>
</p:sld>
</file>