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e4c2ffa5cc4e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693dc56954392"/>
  </p:sldMasterIdLst>
  <p:sldIdLst>
    <p:sldId xmlns:r="http://schemas.openxmlformats.org/officeDocument/2006/relationships" id="256" r:id="R913358c043284019"/>
    <p:sldId xmlns:r="http://schemas.openxmlformats.org/officeDocument/2006/relationships" id="257" r:id="Rfcc902311d3a4dfa"/>
    <p:sldId xmlns:r="http://schemas.openxmlformats.org/officeDocument/2006/relationships" id="258" r:id="Re258e1ebc4bd4735"/>
    <p:sldId xmlns:r="http://schemas.openxmlformats.org/officeDocument/2006/relationships" id="259" r:id="Rfae7663122554b81"/>
    <p:sldId xmlns:r="http://schemas.openxmlformats.org/officeDocument/2006/relationships" id="260" r:id="R9aa201492cbc4ca3"/>
    <p:sldId xmlns:r="http://schemas.openxmlformats.org/officeDocument/2006/relationships" id="261" r:id="R52a60b2df9c242d8"/>
    <p:sldId xmlns:r="http://schemas.openxmlformats.org/officeDocument/2006/relationships" id="262" r:id="R1a2821d67b444f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693dc56954392" /><Relationship Type="http://schemas.openxmlformats.org/officeDocument/2006/relationships/slide" Target="/ppt/slides/slide1.xml" Id="R913358c043284019" /><Relationship Type="http://schemas.openxmlformats.org/officeDocument/2006/relationships/slide" Target="/ppt/slides/slide2.xml" Id="Rfcc902311d3a4dfa" /><Relationship Type="http://schemas.openxmlformats.org/officeDocument/2006/relationships/slide" Target="/ppt/slides/slide3.xml" Id="Re258e1ebc4bd4735" /><Relationship Type="http://schemas.openxmlformats.org/officeDocument/2006/relationships/slide" Target="/ppt/slides/slide4.xml" Id="Rfae7663122554b81" /><Relationship Type="http://schemas.openxmlformats.org/officeDocument/2006/relationships/slide" Target="/ppt/slides/slide5.xml" Id="R9aa201492cbc4ca3" /><Relationship Type="http://schemas.openxmlformats.org/officeDocument/2006/relationships/slide" Target="/ppt/slides/slide6.xml" Id="R52a60b2df9c242d8" /><Relationship Type="http://schemas.openxmlformats.org/officeDocument/2006/relationships/slide" Target="/ppt/slides/slide7.xml" Id="R1a2821d67b444f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8db241de8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2405004014692" /><Relationship Type="http://schemas.openxmlformats.org/officeDocument/2006/relationships/theme" Target="/ppt/slideMasters/theme/theme1.xml" Id="R88df93c8da3646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324050040146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858b80efc46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d8c6f04964d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954399f7b47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2d2a8817f40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dd238067946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8c4ddfc5e40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47a6776384e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LEON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LEON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LEON ble etablert [år] og holder til i Kolbjørnsvik.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LEON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LEON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LEON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1 016 234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25 612 913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28 574 696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LEON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MARKUS  –  96,2 %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PETTER MARKUS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LEON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4816 Kolbjørnsvik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950 599 278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LEON</a:t>
            </a:r>
          </a:p>
        </p:txBody>
      </p:sp>
    </p:spTree>
  </p:cSld>
  <p:clrMapOvr>
    <a:masterClrMapping xmlns:a="http://schemas.openxmlformats.org/drawingml/2006/main"/>
  </p:clrMapOvr>
</p:sld>
</file>