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3ae7007ec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6a31325044072"/>
  </p:sldMasterIdLst>
  <p:sldIdLst>
    <p:sldId xmlns:r="http://schemas.openxmlformats.org/officeDocument/2006/relationships" id="256" r:id="Rc547dab55de244be"/>
    <p:sldId xmlns:r="http://schemas.openxmlformats.org/officeDocument/2006/relationships" id="257" r:id="R1d3bfedda7704d41"/>
    <p:sldId xmlns:r="http://schemas.openxmlformats.org/officeDocument/2006/relationships" id="258" r:id="Rf51276038b124154"/>
    <p:sldId xmlns:r="http://schemas.openxmlformats.org/officeDocument/2006/relationships" id="259" r:id="R17c761d2d8154323"/>
    <p:sldId xmlns:r="http://schemas.openxmlformats.org/officeDocument/2006/relationships" id="260" r:id="Rf568659d49da4502"/>
    <p:sldId xmlns:r="http://schemas.openxmlformats.org/officeDocument/2006/relationships" id="261" r:id="R01c2ebd7abf841ca"/>
    <p:sldId xmlns:r="http://schemas.openxmlformats.org/officeDocument/2006/relationships" id="262" r:id="R640c90171e38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6a31325044072" /><Relationship Type="http://schemas.openxmlformats.org/officeDocument/2006/relationships/slide" Target="/ppt/slides/slide1.xml" Id="Rc547dab55de244be" /><Relationship Type="http://schemas.openxmlformats.org/officeDocument/2006/relationships/slide" Target="/ppt/slides/slide2.xml" Id="R1d3bfedda7704d41" /><Relationship Type="http://schemas.openxmlformats.org/officeDocument/2006/relationships/slide" Target="/ppt/slides/slide3.xml" Id="Rf51276038b124154" /><Relationship Type="http://schemas.openxmlformats.org/officeDocument/2006/relationships/slide" Target="/ppt/slides/slide4.xml" Id="R17c761d2d8154323" /><Relationship Type="http://schemas.openxmlformats.org/officeDocument/2006/relationships/slide" Target="/ppt/slides/slide5.xml" Id="Rf568659d49da4502" /><Relationship Type="http://schemas.openxmlformats.org/officeDocument/2006/relationships/slide" Target="/ppt/slides/slide6.xml" Id="R01c2ebd7abf841ca" /><Relationship Type="http://schemas.openxmlformats.org/officeDocument/2006/relationships/slide" Target="/ppt/slides/slide7.xml" Id="R640c90171e38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57d2d1abc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58e3ef4dc46be" /><Relationship Type="http://schemas.openxmlformats.org/officeDocument/2006/relationships/theme" Target="/ppt/slideMasters/theme/theme1.xml" Id="R1c79d53a93a8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58e3ef4dc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e2d8201b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1d907f3a1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53a5cb30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f673ef451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8c2f87e8d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e5f2c6c02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564e7efba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