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d2584bde840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741a8b987491c"/>
  </p:sldMasterIdLst>
  <p:sldIdLst>
    <p:sldId xmlns:r="http://schemas.openxmlformats.org/officeDocument/2006/relationships" id="256" r:id="Rb659549e239745cf"/>
    <p:sldId xmlns:r="http://schemas.openxmlformats.org/officeDocument/2006/relationships" id="257" r:id="Rf14d325f00974048"/>
    <p:sldId xmlns:r="http://schemas.openxmlformats.org/officeDocument/2006/relationships" id="258" r:id="R2e10df7b202f4b79"/>
    <p:sldId xmlns:r="http://schemas.openxmlformats.org/officeDocument/2006/relationships" id="259" r:id="Ra1cdd77107f5482a"/>
    <p:sldId xmlns:r="http://schemas.openxmlformats.org/officeDocument/2006/relationships" id="260" r:id="R915c9a3007624c98"/>
    <p:sldId xmlns:r="http://schemas.openxmlformats.org/officeDocument/2006/relationships" id="261" r:id="R1db85fdbcd1a43a3"/>
    <p:sldId xmlns:r="http://schemas.openxmlformats.org/officeDocument/2006/relationships" id="262" r:id="Rd8feb38c3e184c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741a8b987491c" /><Relationship Type="http://schemas.openxmlformats.org/officeDocument/2006/relationships/slide" Target="/ppt/slides/slide1.xml" Id="Rb659549e239745cf" /><Relationship Type="http://schemas.openxmlformats.org/officeDocument/2006/relationships/slide" Target="/ppt/slides/slide2.xml" Id="Rf14d325f00974048" /><Relationship Type="http://schemas.openxmlformats.org/officeDocument/2006/relationships/slide" Target="/ppt/slides/slide3.xml" Id="R2e10df7b202f4b79" /><Relationship Type="http://schemas.openxmlformats.org/officeDocument/2006/relationships/slide" Target="/ppt/slides/slide4.xml" Id="Ra1cdd77107f5482a" /><Relationship Type="http://schemas.openxmlformats.org/officeDocument/2006/relationships/slide" Target="/ppt/slides/slide5.xml" Id="R915c9a3007624c98" /><Relationship Type="http://schemas.openxmlformats.org/officeDocument/2006/relationships/slide" Target="/ppt/slides/slide6.xml" Id="R1db85fdbcd1a43a3" /><Relationship Type="http://schemas.openxmlformats.org/officeDocument/2006/relationships/slide" Target="/ppt/slides/slide7.xml" Id="Rd8feb38c3e184c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a8f6510f0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c38fa37a44d3c" /><Relationship Type="http://schemas.openxmlformats.org/officeDocument/2006/relationships/theme" Target="/ppt/slideMasters/theme/theme1.xml" Id="R93c7172f62c4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c38fa37a4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0499939ea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6105640f6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a047100c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6bbb0c1a8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c140dd640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384b62802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a242dc43d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CTC BILPARTNER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CTC BILPARTNER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137 081 863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3 471 951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17 881 840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44 163 008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ctcbil@ctcbil.no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950 663 944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CTC BILPARTNER AS</a:t>
            </a:r>
          </a:p>
        </p:txBody>
      </p:sp>
    </p:spTree>
  </p:cSld>
  <p:clrMapOvr>
    <a:masterClrMapping xmlns:a="http://schemas.openxmlformats.org/drawingml/2006/main"/>
  </p:clrMapOvr>
</p:sld>
</file>