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19df40b3e49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4e2ca6ea1494a"/>
  </p:sldMasterIdLst>
  <p:sldIdLst>
    <p:sldId xmlns:r="http://schemas.openxmlformats.org/officeDocument/2006/relationships" id="256" r:id="R36bc85afd0814319"/>
    <p:sldId xmlns:r="http://schemas.openxmlformats.org/officeDocument/2006/relationships" id="257" r:id="R2f105b2b8f8c4947"/>
    <p:sldId xmlns:r="http://schemas.openxmlformats.org/officeDocument/2006/relationships" id="258" r:id="Re61d5b86d54348b5"/>
    <p:sldId xmlns:r="http://schemas.openxmlformats.org/officeDocument/2006/relationships" id="259" r:id="R70791b8464f54d1a"/>
    <p:sldId xmlns:r="http://schemas.openxmlformats.org/officeDocument/2006/relationships" id="260" r:id="R5ab949dc707440ae"/>
    <p:sldId xmlns:r="http://schemas.openxmlformats.org/officeDocument/2006/relationships" id="261" r:id="R280989cb691c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4e2ca6ea1494a" /><Relationship Type="http://schemas.openxmlformats.org/officeDocument/2006/relationships/slide" Target="/ppt/slides/slide1.xml" Id="R36bc85afd0814319" /><Relationship Type="http://schemas.openxmlformats.org/officeDocument/2006/relationships/slide" Target="/ppt/slides/slide2.xml" Id="R2f105b2b8f8c4947" /><Relationship Type="http://schemas.openxmlformats.org/officeDocument/2006/relationships/slide" Target="/ppt/slides/slide3.xml" Id="Re61d5b86d54348b5" /><Relationship Type="http://schemas.openxmlformats.org/officeDocument/2006/relationships/slide" Target="/ppt/slides/slide4.xml" Id="R70791b8464f54d1a" /><Relationship Type="http://schemas.openxmlformats.org/officeDocument/2006/relationships/slide" Target="/ppt/slides/slide5.xml" Id="R5ab949dc707440ae" /><Relationship Type="http://schemas.openxmlformats.org/officeDocument/2006/relationships/slide" Target="/ppt/slides/slide6.xml" Id="R280989cb691c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8e9a0264d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84fc592224a35" /><Relationship Type="http://schemas.openxmlformats.org/officeDocument/2006/relationships/theme" Target="/ppt/slideMasters/theme/theme1.xml" Id="R4e14f1148bff4d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84fc59222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1ee40eb00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aeadb3e3e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2e899f1e0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9e3619d22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7fc601437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68a45e523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HALVORSEN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58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eh@ehelektro.no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950 669 063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