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37a3239c3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e221239c64f60"/>
  </p:sldMasterIdLst>
  <p:sldIdLst>
    <p:sldId xmlns:r="http://schemas.openxmlformats.org/officeDocument/2006/relationships" id="256" r:id="R1c6929b63b3440cb"/>
    <p:sldId xmlns:r="http://schemas.openxmlformats.org/officeDocument/2006/relationships" id="257" r:id="R3230dcfb310e4737"/>
    <p:sldId xmlns:r="http://schemas.openxmlformats.org/officeDocument/2006/relationships" id="258" r:id="R7e6507ec7db54ff2"/>
    <p:sldId xmlns:r="http://schemas.openxmlformats.org/officeDocument/2006/relationships" id="259" r:id="Redb578c3aae04569"/>
    <p:sldId xmlns:r="http://schemas.openxmlformats.org/officeDocument/2006/relationships" id="260" r:id="Rdf182a88226c4085"/>
    <p:sldId xmlns:r="http://schemas.openxmlformats.org/officeDocument/2006/relationships" id="261" r:id="Re6cac501782a4762"/>
    <p:sldId xmlns:r="http://schemas.openxmlformats.org/officeDocument/2006/relationships" id="262" r:id="R8275802690f9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e221239c64f60" /><Relationship Type="http://schemas.openxmlformats.org/officeDocument/2006/relationships/slide" Target="/ppt/slides/slide1.xml" Id="R1c6929b63b3440cb" /><Relationship Type="http://schemas.openxmlformats.org/officeDocument/2006/relationships/slide" Target="/ppt/slides/slide2.xml" Id="R3230dcfb310e4737" /><Relationship Type="http://schemas.openxmlformats.org/officeDocument/2006/relationships/slide" Target="/ppt/slides/slide3.xml" Id="R7e6507ec7db54ff2" /><Relationship Type="http://schemas.openxmlformats.org/officeDocument/2006/relationships/slide" Target="/ppt/slides/slide4.xml" Id="Redb578c3aae04569" /><Relationship Type="http://schemas.openxmlformats.org/officeDocument/2006/relationships/slide" Target="/ppt/slides/slide5.xml" Id="Rdf182a88226c4085" /><Relationship Type="http://schemas.openxmlformats.org/officeDocument/2006/relationships/slide" Target="/ppt/slides/slide6.xml" Id="Re6cac501782a4762" /><Relationship Type="http://schemas.openxmlformats.org/officeDocument/2006/relationships/slide" Target="/ppt/slides/slide7.xml" Id="R8275802690f9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7e73d41d3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94f59b664ca6" /><Relationship Type="http://schemas.openxmlformats.org/officeDocument/2006/relationships/theme" Target="/ppt/slideMasters/theme/theme1.xml" Id="Re516dd183730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b94f59b66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da0cd83ee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c786f81be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cb4246eb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0e288fc6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bae9a6a5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2876a116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c9deaaaf9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HALVORSEN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HALVORSEN ELEKTRO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17 851 004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3 778 234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ERNST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REINLI RUNE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eh@ehelektro.no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950 669 063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 ELEKTRO AS</a:t>
            </a:r>
          </a:p>
        </p:txBody>
      </p:sp>
    </p:spTree>
  </p:cSld>
  <p:clrMapOvr>
    <a:masterClrMapping xmlns:a="http://schemas.openxmlformats.org/drawingml/2006/main"/>
  </p:clrMapOvr>
</p:sld>
</file>