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798d6a0b9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bd0fbc8f14c7f"/>
  </p:sldMasterIdLst>
  <p:sldIdLst>
    <p:sldId xmlns:r="http://schemas.openxmlformats.org/officeDocument/2006/relationships" id="256" r:id="R14ff5bd4ef354470"/>
    <p:sldId xmlns:r="http://schemas.openxmlformats.org/officeDocument/2006/relationships" id="257" r:id="R7e6bf969476e412f"/>
    <p:sldId xmlns:r="http://schemas.openxmlformats.org/officeDocument/2006/relationships" id="258" r:id="Rb4051d842a81497f"/>
    <p:sldId xmlns:r="http://schemas.openxmlformats.org/officeDocument/2006/relationships" id="259" r:id="R6a859e6e226b4dce"/>
    <p:sldId xmlns:r="http://schemas.openxmlformats.org/officeDocument/2006/relationships" id="260" r:id="R48d107a1106c488c"/>
    <p:sldId xmlns:r="http://schemas.openxmlformats.org/officeDocument/2006/relationships" id="261" r:id="Rc5b0d319969a471c"/>
    <p:sldId xmlns:r="http://schemas.openxmlformats.org/officeDocument/2006/relationships" id="262" r:id="R57a8c6c067f4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bd0fbc8f14c7f" /><Relationship Type="http://schemas.openxmlformats.org/officeDocument/2006/relationships/slide" Target="/ppt/slides/slide1.xml" Id="R14ff5bd4ef354470" /><Relationship Type="http://schemas.openxmlformats.org/officeDocument/2006/relationships/slide" Target="/ppt/slides/slide2.xml" Id="R7e6bf969476e412f" /><Relationship Type="http://schemas.openxmlformats.org/officeDocument/2006/relationships/slide" Target="/ppt/slides/slide3.xml" Id="Rb4051d842a81497f" /><Relationship Type="http://schemas.openxmlformats.org/officeDocument/2006/relationships/slide" Target="/ppt/slides/slide4.xml" Id="R6a859e6e226b4dce" /><Relationship Type="http://schemas.openxmlformats.org/officeDocument/2006/relationships/slide" Target="/ppt/slides/slide5.xml" Id="R48d107a1106c488c" /><Relationship Type="http://schemas.openxmlformats.org/officeDocument/2006/relationships/slide" Target="/ppt/slides/slide6.xml" Id="Rc5b0d319969a471c" /><Relationship Type="http://schemas.openxmlformats.org/officeDocument/2006/relationships/slide" Target="/ppt/slides/slide7.xml" Id="R57a8c6c067f4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a155e955c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0a690d8d456b" /><Relationship Type="http://schemas.openxmlformats.org/officeDocument/2006/relationships/theme" Target="/ppt/slideMasters/theme/theme1.xml" Id="Re03502cf5379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50a690d8d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ff73fcd7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771d9f5c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9055a8a18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097dc13a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03929be5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5bebba2f4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e25dce6c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BRØNMO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BRØNMO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AAKERØY OLSEN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BØRRE OLSEN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950 681 187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