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a53bc21f0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f67b5a89ce4896"/>
  </p:sldMasterIdLst>
  <p:sldIdLst>
    <p:sldId xmlns:r="http://schemas.openxmlformats.org/officeDocument/2006/relationships" id="256" r:id="R9f0a872950f4491d"/>
    <p:sldId xmlns:r="http://schemas.openxmlformats.org/officeDocument/2006/relationships" id="257" r:id="R70c91ab8c44b4592"/>
    <p:sldId xmlns:r="http://schemas.openxmlformats.org/officeDocument/2006/relationships" id="258" r:id="R2869178d91af4ca3"/>
    <p:sldId xmlns:r="http://schemas.openxmlformats.org/officeDocument/2006/relationships" id="259" r:id="R03f7cb8f96ec4d60"/>
    <p:sldId xmlns:r="http://schemas.openxmlformats.org/officeDocument/2006/relationships" id="260" r:id="R67203adf6bb649ea"/>
    <p:sldId xmlns:r="http://schemas.openxmlformats.org/officeDocument/2006/relationships" id="261" r:id="R0a995bf00dd1425d"/>
    <p:sldId xmlns:r="http://schemas.openxmlformats.org/officeDocument/2006/relationships" id="262" r:id="Re746fa850c5f45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67b5a89ce4896" /><Relationship Type="http://schemas.openxmlformats.org/officeDocument/2006/relationships/slide" Target="/ppt/slides/slide1.xml" Id="R9f0a872950f4491d" /><Relationship Type="http://schemas.openxmlformats.org/officeDocument/2006/relationships/slide" Target="/ppt/slides/slide2.xml" Id="R70c91ab8c44b4592" /><Relationship Type="http://schemas.openxmlformats.org/officeDocument/2006/relationships/slide" Target="/ppt/slides/slide3.xml" Id="R2869178d91af4ca3" /><Relationship Type="http://schemas.openxmlformats.org/officeDocument/2006/relationships/slide" Target="/ppt/slides/slide4.xml" Id="R03f7cb8f96ec4d60" /><Relationship Type="http://schemas.openxmlformats.org/officeDocument/2006/relationships/slide" Target="/ppt/slides/slide5.xml" Id="R67203adf6bb649ea" /><Relationship Type="http://schemas.openxmlformats.org/officeDocument/2006/relationships/slide" Target="/ppt/slides/slide6.xml" Id="R0a995bf00dd1425d" /><Relationship Type="http://schemas.openxmlformats.org/officeDocument/2006/relationships/slide" Target="/ppt/slides/slide7.xml" Id="Re746fa850c5f45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95703bcbb4f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79b92edbf4f9d" /><Relationship Type="http://schemas.openxmlformats.org/officeDocument/2006/relationships/theme" Target="/ppt/slideMasters/theme/theme1.xml" Id="R22b72d2dd144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79b92edbf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8e0de750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d2f676218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4e7831dc7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426ce8d5e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935b22794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f666a06ae40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7c560a1a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CRANE NORWAY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CRANE NORWAY MIDT-NORGE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255 694 840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25 568 717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15 575 066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39 393 843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157 797 417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CRANE NORWAY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14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post@ncmidt-norge.com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www.cranenorway.com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950 730 803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MIDT-NORGE AS</a:t>
            </a:r>
          </a:p>
        </p:txBody>
      </p:sp>
    </p:spTree>
  </p:cSld>
  <p:clrMapOvr>
    <a:masterClrMapping xmlns:a="http://schemas.openxmlformats.org/drawingml/2006/main"/>
  </p:clrMapOvr>
</p:sld>
</file>