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d06e6f6db646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4fd67b324f4bc7"/>
  </p:sldMasterIdLst>
  <p:sldIdLst>
    <p:sldId xmlns:r="http://schemas.openxmlformats.org/officeDocument/2006/relationships" id="256" r:id="Rf5ecca59abc645a6"/>
    <p:sldId xmlns:r="http://schemas.openxmlformats.org/officeDocument/2006/relationships" id="257" r:id="R6545c6ceb7584fb4"/>
    <p:sldId xmlns:r="http://schemas.openxmlformats.org/officeDocument/2006/relationships" id="258" r:id="R5310270f92b64fc2"/>
    <p:sldId xmlns:r="http://schemas.openxmlformats.org/officeDocument/2006/relationships" id="259" r:id="R6d7fbc3b00794c19"/>
    <p:sldId xmlns:r="http://schemas.openxmlformats.org/officeDocument/2006/relationships" id="260" r:id="R79f0234717064e55"/>
    <p:sldId xmlns:r="http://schemas.openxmlformats.org/officeDocument/2006/relationships" id="261" r:id="R44558b41d4d04c29"/>
    <p:sldId xmlns:r="http://schemas.openxmlformats.org/officeDocument/2006/relationships" id="262" r:id="R50a0211adb3f4d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fd67b324f4bc7" /><Relationship Type="http://schemas.openxmlformats.org/officeDocument/2006/relationships/slide" Target="/ppt/slides/slide1.xml" Id="Rf5ecca59abc645a6" /><Relationship Type="http://schemas.openxmlformats.org/officeDocument/2006/relationships/slide" Target="/ppt/slides/slide2.xml" Id="R6545c6ceb7584fb4" /><Relationship Type="http://schemas.openxmlformats.org/officeDocument/2006/relationships/slide" Target="/ppt/slides/slide3.xml" Id="R5310270f92b64fc2" /><Relationship Type="http://schemas.openxmlformats.org/officeDocument/2006/relationships/slide" Target="/ppt/slides/slide4.xml" Id="R6d7fbc3b00794c19" /><Relationship Type="http://schemas.openxmlformats.org/officeDocument/2006/relationships/slide" Target="/ppt/slides/slide5.xml" Id="R79f0234717064e55" /><Relationship Type="http://schemas.openxmlformats.org/officeDocument/2006/relationships/slide" Target="/ppt/slides/slide6.xml" Id="R44558b41d4d04c29" /><Relationship Type="http://schemas.openxmlformats.org/officeDocument/2006/relationships/slide" Target="/ppt/slides/slide7.xml" Id="R50a0211adb3f4d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5b5321fa974f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ee9b4a79f45ee" /><Relationship Type="http://schemas.openxmlformats.org/officeDocument/2006/relationships/theme" Target="/ppt/slideMasters/theme/theme1.xml" Id="R11f9f33a0ab445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0ee9b4a79f45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3fb2683674f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0c5639fb14a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a2903377141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2b39821184a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535e1c4c342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19982060d42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6d588820d4c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REIDAR BREKKE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BREKKE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−779 790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1 254 674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21 955 118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21 956 937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OLAV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OLAV  –  12,8 %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EVEN OLAV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GLENN REIDAR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OLAV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EVEN OLAV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Sandsværveien 168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3615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73 10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950 788 216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