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92831c43ff4f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7064459ebb4b86"/>
  </p:sldMasterIdLst>
  <p:sldIdLst>
    <p:sldId xmlns:r="http://schemas.openxmlformats.org/officeDocument/2006/relationships" id="256" r:id="Re04347d9ed1d4971"/>
    <p:sldId xmlns:r="http://schemas.openxmlformats.org/officeDocument/2006/relationships" id="257" r:id="Rea4eecdbbad84414"/>
    <p:sldId xmlns:r="http://schemas.openxmlformats.org/officeDocument/2006/relationships" id="258" r:id="R8c061a5e37ae4f48"/>
    <p:sldId xmlns:r="http://schemas.openxmlformats.org/officeDocument/2006/relationships" id="259" r:id="R1d21e14403c643de"/>
    <p:sldId xmlns:r="http://schemas.openxmlformats.org/officeDocument/2006/relationships" id="260" r:id="Rc88384d1d846483d"/>
    <p:sldId xmlns:r="http://schemas.openxmlformats.org/officeDocument/2006/relationships" id="261" r:id="R2c825c6eb3e24e1b"/>
    <p:sldId xmlns:r="http://schemas.openxmlformats.org/officeDocument/2006/relationships" id="262" r:id="R9fa0372a76d34b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7064459ebb4b86" /><Relationship Type="http://schemas.openxmlformats.org/officeDocument/2006/relationships/slide" Target="/ppt/slides/slide1.xml" Id="Re04347d9ed1d4971" /><Relationship Type="http://schemas.openxmlformats.org/officeDocument/2006/relationships/slide" Target="/ppt/slides/slide2.xml" Id="Rea4eecdbbad84414" /><Relationship Type="http://schemas.openxmlformats.org/officeDocument/2006/relationships/slide" Target="/ppt/slides/slide3.xml" Id="R8c061a5e37ae4f48" /><Relationship Type="http://schemas.openxmlformats.org/officeDocument/2006/relationships/slide" Target="/ppt/slides/slide4.xml" Id="R1d21e14403c643de" /><Relationship Type="http://schemas.openxmlformats.org/officeDocument/2006/relationships/slide" Target="/ppt/slides/slide5.xml" Id="Rc88384d1d846483d" /><Relationship Type="http://schemas.openxmlformats.org/officeDocument/2006/relationships/slide" Target="/ppt/slides/slide6.xml" Id="R2c825c6eb3e24e1b" /><Relationship Type="http://schemas.openxmlformats.org/officeDocument/2006/relationships/slide" Target="/ppt/slides/slide7.xml" Id="R9fa0372a76d34b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b6e8dd1cdf42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af7fe98a744f3" /><Relationship Type="http://schemas.openxmlformats.org/officeDocument/2006/relationships/theme" Target="/ppt/slideMasters/theme/theme1.xml" Id="R8bfd8d432ce343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eaf7fe98a744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aba6d3a8b4e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50bcf1b354d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dbb7675db47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10d8383c849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8d52c097b46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b35e67ef343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7bcc6587149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BARENTZ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BARENTZ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BARENTZ AS ble etablert [år] og holder til i Fosnavåg.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BARENTZ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BARENTZ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BARENTZ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−1 361 297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309 242 648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900 801 736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916 897 374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BARENTZ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JPR INVEST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MRA INVEST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NOR-SINO INVEST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ÅMR INVEST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AAGE JOHAN REMØY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BARENTZ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Holmefjordvegen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6090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950 947 756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BARENTZ AS</a:t>
            </a:r>
          </a:p>
        </p:txBody>
      </p:sp>
    </p:spTree>
  </p:cSld>
  <p:clrMapOvr>
    <a:masterClrMapping xmlns:a="http://schemas.openxmlformats.org/drawingml/2006/main"/>
  </p:clrMapOvr>
</p:sld>
</file>