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8775d9c60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092f5830d4ef4"/>
  </p:sldMasterIdLst>
  <p:sldIdLst>
    <p:sldId xmlns:r="http://schemas.openxmlformats.org/officeDocument/2006/relationships" id="256" r:id="R1f90c5898d064520"/>
    <p:sldId xmlns:r="http://schemas.openxmlformats.org/officeDocument/2006/relationships" id="257" r:id="Raf48438781704270"/>
    <p:sldId xmlns:r="http://schemas.openxmlformats.org/officeDocument/2006/relationships" id="258" r:id="Rd2a4bf95768e4d8f"/>
    <p:sldId xmlns:r="http://schemas.openxmlformats.org/officeDocument/2006/relationships" id="259" r:id="R078b4f51c2764b8b"/>
    <p:sldId xmlns:r="http://schemas.openxmlformats.org/officeDocument/2006/relationships" id="260" r:id="Rdbd58301d1ab4b24"/>
    <p:sldId xmlns:r="http://schemas.openxmlformats.org/officeDocument/2006/relationships" id="261" r:id="R00e98db674cd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092f5830d4ef4" /><Relationship Type="http://schemas.openxmlformats.org/officeDocument/2006/relationships/slide" Target="/ppt/slides/slide1.xml" Id="R1f90c5898d064520" /><Relationship Type="http://schemas.openxmlformats.org/officeDocument/2006/relationships/slide" Target="/ppt/slides/slide2.xml" Id="Raf48438781704270" /><Relationship Type="http://schemas.openxmlformats.org/officeDocument/2006/relationships/slide" Target="/ppt/slides/slide3.xml" Id="Rd2a4bf95768e4d8f" /><Relationship Type="http://schemas.openxmlformats.org/officeDocument/2006/relationships/slide" Target="/ppt/slides/slide4.xml" Id="R078b4f51c2764b8b" /><Relationship Type="http://schemas.openxmlformats.org/officeDocument/2006/relationships/slide" Target="/ppt/slides/slide5.xml" Id="Rdbd58301d1ab4b24" /><Relationship Type="http://schemas.openxmlformats.org/officeDocument/2006/relationships/slide" Target="/ppt/slides/slide6.xml" Id="R00e98db674cd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4872c3f25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f63e47b5465a" /><Relationship Type="http://schemas.openxmlformats.org/officeDocument/2006/relationships/theme" Target="/ppt/slideMasters/theme/theme1.xml" Id="Rd4f80ade3959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1f63e47b5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33ce9611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2ef08427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21bb4423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faffb897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0fcd3886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6963b6d5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