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f264bec4864c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604e69792f4ee2"/>
  </p:sldMasterIdLst>
  <p:sldIdLst>
    <p:sldId xmlns:r="http://schemas.openxmlformats.org/officeDocument/2006/relationships" id="256" r:id="Rd9dfcf7f7ec04c5e"/>
    <p:sldId xmlns:r="http://schemas.openxmlformats.org/officeDocument/2006/relationships" id="257" r:id="Rca92804ce4c44e73"/>
    <p:sldId xmlns:r="http://schemas.openxmlformats.org/officeDocument/2006/relationships" id="258" r:id="R68dcb5503be840c2"/>
    <p:sldId xmlns:r="http://schemas.openxmlformats.org/officeDocument/2006/relationships" id="259" r:id="R7431c18446754c75"/>
    <p:sldId xmlns:r="http://schemas.openxmlformats.org/officeDocument/2006/relationships" id="260" r:id="R2fe4d12898c94cdc"/>
    <p:sldId xmlns:r="http://schemas.openxmlformats.org/officeDocument/2006/relationships" id="261" r:id="Rd051df5bec3f42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604e69792f4ee2" /><Relationship Type="http://schemas.openxmlformats.org/officeDocument/2006/relationships/slide" Target="/ppt/slides/slide1.xml" Id="Rd9dfcf7f7ec04c5e" /><Relationship Type="http://schemas.openxmlformats.org/officeDocument/2006/relationships/slide" Target="/ppt/slides/slide2.xml" Id="Rca92804ce4c44e73" /><Relationship Type="http://schemas.openxmlformats.org/officeDocument/2006/relationships/slide" Target="/ppt/slides/slide3.xml" Id="R68dcb5503be840c2" /><Relationship Type="http://schemas.openxmlformats.org/officeDocument/2006/relationships/slide" Target="/ppt/slides/slide4.xml" Id="R7431c18446754c75" /><Relationship Type="http://schemas.openxmlformats.org/officeDocument/2006/relationships/slide" Target="/ppt/slides/slide5.xml" Id="R2fe4d12898c94cdc" /><Relationship Type="http://schemas.openxmlformats.org/officeDocument/2006/relationships/slide" Target="/ppt/slides/slide6.xml" Id="Rd051df5bec3f42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ae7d78e6e34b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b417fcafd465c" /><Relationship Type="http://schemas.openxmlformats.org/officeDocument/2006/relationships/theme" Target="/ppt/slideMasters/theme/theme1.xml" Id="R394042bec8cf4f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6b417fcafd46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9bb7a946743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d3920a72f4f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554363c0d44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1e4d56f724b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d43717f1a4e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26ef99e1144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FELLESFORBUNDET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FELLESFORBUNDET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765 294 000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167 745 000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3 379 626 000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3 881 894 000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Lakkegata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950 956 828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