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e671b0b83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753e87b264d6b"/>
  </p:sldMasterIdLst>
  <p:sldIdLst>
    <p:sldId xmlns:r="http://schemas.openxmlformats.org/officeDocument/2006/relationships" id="256" r:id="R58fc4e30434f4f56"/>
    <p:sldId xmlns:r="http://schemas.openxmlformats.org/officeDocument/2006/relationships" id="257" r:id="R221704ce379145a6"/>
    <p:sldId xmlns:r="http://schemas.openxmlformats.org/officeDocument/2006/relationships" id="258" r:id="R5c418ab38fcb422b"/>
    <p:sldId xmlns:r="http://schemas.openxmlformats.org/officeDocument/2006/relationships" id="259" r:id="Rda40d2adf56f4e2e"/>
    <p:sldId xmlns:r="http://schemas.openxmlformats.org/officeDocument/2006/relationships" id="260" r:id="Ra0e2623f04aa48d5"/>
    <p:sldId xmlns:r="http://schemas.openxmlformats.org/officeDocument/2006/relationships" id="261" r:id="R854adc78de6941b1"/>
    <p:sldId xmlns:r="http://schemas.openxmlformats.org/officeDocument/2006/relationships" id="262" r:id="Rf0a65f4b1e02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753e87b264d6b" /><Relationship Type="http://schemas.openxmlformats.org/officeDocument/2006/relationships/slide" Target="/ppt/slides/slide1.xml" Id="R58fc4e30434f4f56" /><Relationship Type="http://schemas.openxmlformats.org/officeDocument/2006/relationships/slide" Target="/ppt/slides/slide2.xml" Id="R221704ce379145a6" /><Relationship Type="http://schemas.openxmlformats.org/officeDocument/2006/relationships/slide" Target="/ppt/slides/slide3.xml" Id="R5c418ab38fcb422b" /><Relationship Type="http://schemas.openxmlformats.org/officeDocument/2006/relationships/slide" Target="/ppt/slides/slide4.xml" Id="Rda40d2adf56f4e2e" /><Relationship Type="http://schemas.openxmlformats.org/officeDocument/2006/relationships/slide" Target="/ppt/slides/slide5.xml" Id="Ra0e2623f04aa48d5" /><Relationship Type="http://schemas.openxmlformats.org/officeDocument/2006/relationships/slide" Target="/ppt/slides/slide6.xml" Id="R854adc78de6941b1" /><Relationship Type="http://schemas.openxmlformats.org/officeDocument/2006/relationships/slide" Target="/ppt/slides/slide7.xml" Id="Rf0a65f4b1e02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7089c6afd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479e50a34110" /><Relationship Type="http://schemas.openxmlformats.org/officeDocument/2006/relationships/theme" Target="/ppt/slideMasters/theme/theme1.xml" Id="R3536d37c83fc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4479e50a3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4fbbb517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a2a8e4aaa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d4900a1d6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ba2017175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c9c47c44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2d7678b1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2f61bc825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HAAKON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13 327 891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13 536 164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HOLSVIK LAURITZ  –  60,5 %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HOLSVIK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HOLSVIK KRISTINE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WATERSTONE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70066767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950 972 394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HAAKON AS</a:t>
            </a:r>
          </a:p>
        </p:txBody>
      </p:sp>
    </p:spTree>
  </p:cSld>
  <p:clrMapOvr>
    <a:masterClrMapping xmlns:a="http://schemas.openxmlformats.org/drawingml/2006/main"/>
  </p:clrMapOvr>
</p:sld>
</file>