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82ae4ba59540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772fef7fb04b2b"/>
  </p:sldMasterIdLst>
  <p:sldIdLst>
    <p:sldId xmlns:r="http://schemas.openxmlformats.org/officeDocument/2006/relationships" id="256" r:id="Rbda91fa2818d4fdd"/>
    <p:sldId xmlns:r="http://schemas.openxmlformats.org/officeDocument/2006/relationships" id="257" r:id="R2bb418729d2e48cb"/>
    <p:sldId xmlns:r="http://schemas.openxmlformats.org/officeDocument/2006/relationships" id="258" r:id="R016e7d1767014d92"/>
    <p:sldId xmlns:r="http://schemas.openxmlformats.org/officeDocument/2006/relationships" id="259" r:id="R9281591b2184427f"/>
    <p:sldId xmlns:r="http://schemas.openxmlformats.org/officeDocument/2006/relationships" id="260" r:id="R298dffe391ab42dc"/>
    <p:sldId xmlns:r="http://schemas.openxmlformats.org/officeDocument/2006/relationships" id="261" r:id="R084591f681ac48f2"/>
    <p:sldId xmlns:r="http://schemas.openxmlformats.org/officeDocument/2006/relationships" id="262" r:id="R0a33f20d624344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72fef7fb04b2b" /><Relationship Type="http://schemas.openxmlformats.org/officeDocument/2006/relationships/slide" Target="/ppt/slides/slide1.xml" Id="Rbda91fa2818d4fdd" /><Relationship Type="http://schemas.openxmlformats.org/officeDocument/2006/relationships/slide" Target="/ppt/slides/slide2.xml" Id="R2bb418729d2e48cb" /><Relationship Type="http://schemas.openxmlformats.org/officeDocument/2006/relationships/slide" Target="/ppt/slides/slide3.xml" Id="R016e7d1767014d92" /><Relationship Type="http://schemas.openxmlformats.org/officeDocument/2006/relationships/slide" Target="/ppt/slides/slide4.xml" Id="R9281591b2184427f" /><Relationship Type="http://schemas.openxmlformats.org/officeDocument/2006/relationships/slide" Target="/ppt/slides/slide5.xml" Id="R298dffe391ab42dc" /><Relationship Type="http://schemas.openxmlformats.org/officeDocument/2006/relationships/slide" Target="/ppt/slides/slide6.xml" Id="R084591f681ac48f2" /><Relationship Type="http://schemas.openxmlformats.org/officeDocument/2006/relationships/slide" Target="/ppt/slides/slide7.xml" Id="R0a33f20d624344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b582d2b4541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c9498e36546ab" /><Relationship Type="http://schemas.openxmlformats.org/officeDocument/2006/relationships/theme" Target="/ppt/slideMasters/theme/theme1.xml" Id="R972e6e56a218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0c9498e36546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5aa26db24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5aa9a7caf4e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dbd7481274b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060fea584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b877d02ad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c3a5a76744e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6e02d074740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HEDLAND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HEDLAND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2 708 767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3 361 412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4 092 693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HEDLAND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Brannstasjonsveien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951 083 305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HEDLAND AS</a:t>
            </a:r>
          </a:p>
        </p:txBody>
      </p:sp>
    </p:spTree>
  </p:cSld>
  <p:clrMapOvr>
    <a:masterClrMapping xmlns:a="http://schemas.openxmlformats.org/drawingml/2006/main"/>
  </p:clrMapOvr>
</p:sld>
</file>