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34dedfa63142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abade872a84837"/>
  </p:sldMasterIdLst>
  <p:sldIdLst>
    <p:sldId xmlns:r="http://schemas.openxmlformats.org/officeDocument/2006/relationships" id="256" r:id="R94de401d62a14a02"/>
    <p:sldId xmlns:r="http://schemas.openxmlformats.org/officeDocument/2006/relationships" id="257" r:id="R465d6c6c915e4a73"/>
    <p:sldId xmlns:r="http://schemas.openxmlformats.org/officeDocument/2006/relationships" id="258" r:id="Rd33bf229479447f8"/>
    <p:sldId xmlns:r="http://schemas.openxmlformats.org/officeDocument/2006/relationships" id="259" r:id="R08aec40d9de848f3"/>
    <p:sldId xmlns:r="http://schemas.openxmlformats.org/officeDocument/2006/relationships" id="260" r:id="Rf795e4d0553b491d"/>
    <p:sldId xmlns:r="http://schemas.openxmlformats.org/officeDocument/2006/relationships" id="261" r:id="R05ec1c5209a945f6"/>
    <p:sldId xmlns:r="http://schemas.openxmlformats.org/officeDocument/2006/relationships" id="262" r:id="R89eafdf3e41c4e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abade872a84837" /><Relationship Type="http://schemas.openxmlformats.org/officeDocument/2006/relationships/slide" Target="/ppt/slides/slide1.xml" Id="R94de401d62a14a02" /><Relationship Type="http://schemas.openxmlformats.org/officeDocument/2006/relationships/slide" Target="/ppt/slides/slide2.xml" Id="R465d6c6c915e4a73" /><Relationship Type="http://schemas.openxmlformats.org/officeDocument/2006/relationships/slide" Target="/ppt/slides/slide3.xml" Id="Rd33bf229479447f8" /><Relationship Type="http://schemas.openxmlformats.org/officeDocument/2006/relationships/slide" Target="/ppt/slides/slide4.xml" Id="R08aec40d9de848f3" /><Relationship Type="http://schemas.openxmlformats.org/officeDocument/2006/relationships/slide" Target="/ppt/slides/slide5.xml" Id="Rf795e4d0553b491d" /><Relationship Type="http://schemas.openxmlformats.org/officeDocument/2006/relationships/slide" Target="/ppt/slides/slide6.xml" Id="R05ec1c5209a945f6" /><Relationship Type="http://schemas.openxmlformats.org/officeDocument/2006/relationships/slide" Target="/ppt/slides/slide7.xml" Id="R89eafdf3e41c4e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882d728b1649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b374161e44ffe" /><Relationship Type="http://schemas.openxmlformats.org/officeDocument/2006/relationships/theme" Target="/ppt/slideMasters/theme/theme1.xml" Id="R8d3852259fb443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eb374161e44f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bbc7222be48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c9aca52db4f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722614f1341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21158da1349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33454fcdc4b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385b1d0d941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1a0eb3cc842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BENTZEN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BENTZEN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BENTZEN HOLDING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BENTZEN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BENTZEN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BENTZEN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680 043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3 063 184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3 064 117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BENTZEN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MILOSTIVA BENTZEN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MILOSTIVA BENTZEN  –  31,1 %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ERLING ROGNERUD BENTZEN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OPPEN ROGNERUD BENTZEN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MARGRETHE OPPEN BENTZEN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BENTZEN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BENTZEN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Hvervenmoveien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32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firmapost@advokat-bentzen.no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www.v-b.no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951 093 270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BENTZEN HOLDING AS</a:t>
            </a:r>
          </a:p>
        </p:txBody>
      </p:sp>
    </p:spTree>
  </p:cSld>
  <p:clrMapOvr>
    <a:masterClrMapping xmlns:a="http://schemas.openxmlformats.org/drawingml/2006/main"/>
  </p:clrMapOvr>
</p:sld>
</file>