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e45ba9282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00a21f3ab4d39"/>
  </p:sldMasterIdLst>
  <p:sldIdLst>
    <p:sldId xmlns:r="http://schemas.openxmlformats.org/officeDocument/2006/relationships" id="256" r:id="Rd9fa6f3429a0424b"/>
    <p:sldId xmlns:r="http://schemas.openxmlformats.org/officeDocument/2006/relationships" id="257" r:id="Re520d5b26a9a4c7f"/>
    <p:sldId xmlns:r="http://schemas.openxmlformats.org/officeDocument/2006/relationships" id="258" r:id="R36e698b0ff1f4d00"/>
    <p:sldId xmlns:r="http://schemas.openxmlformats.org/officeDocument/2006/relationships" id="259" r:id="Rfb9b5ab09b20454c"/>
    <p:sldId xmlns:r="http://schemas.openxmlformats.org/officeDocument/2006/relationships" id="260" r:id="Reb00505e547e46b3"/>
    <p:sldId xmlns:r="http://schemas.openxmlformats.org/officeDocument/2006/relationships" id="261" r:id="Rb8a625f8a1a44c37"/>
    <p:sldId xmlns:r="http://schemas.openxmlformats.org/officeDocument/2006/relationships" id="262" r:id="R5b976ea81b1d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00a21f3ab4d39" /><Relationship Type="http://schemas.openxmlformats.org/officeDocument/2006/relationships/slide" Target="/ppt/slides/slide1.xml" Id="Rd9fa6f3429a0424b" /><Relationship Type="http://schemas.openxmlformats.org/officeDocument/2006/relationships/slide" Target="/ppt/slides/slide2.xml" Id="Re520d5b26a9a4c7f" /><Relationship Type="http://schemas.openxmlformats.org/officeDocument/2006/relationships/slide" Target="/ppt/slides/slide3.xml" Id="R36e698b0ff1f4d00" /><Relationship Type="http://schemas.openxmlformats.org/officeDocument/2006/relationships/slide" Target="/ppt/slides/slide4.xml" Id="Rfb9b5ab09b20454c" /><Relationship Type="http://schemas.openxmlformats.org/officeDocument/2006/relationships/slide" Target="/ppt/slides/slide5.xml" Id="Reb00505e547e46b3" /><Relationship Type="http://schemas.openxmlformats.org/officeDocument/2006/relationships/slide" Target="/ppt/slides/slide6.xml" Id="Rb8a625f8a1a44c37" /><Relationship Type="http://schemas.openxmlformats.org/officeDocument/2006/relationships/slide" Target="/ppt/slides/slide7.xml" Id="R5b976ea81b1d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2d41652d5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fd61c12d4a37" /><Relationship Type="http://schemas.openxmlformats.org/officeDocument/2006/relationships/theme" Target="/ppt/slideMasters/theme/theme1.xml" Id="Rabab43c57d09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efd61c12d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7c5571c9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b13bfce8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09bc14c3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61fa765a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8035d03e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5dbd9d38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bbcf0f01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