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4fc6a6783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9e8d62a474563"/>
  </p:sldMasterIdLst>
  <p:sldIdLst>
    <p:sldId xmlns:r="http://schemas.openxmlformats.org/officeDocument/2006/relationships" id="256" r:id="R8042273aa8cb4f58"/>
    <p:sldId xmlns:r="http://schemas.openxmlformats.org/officeDocument/2006/relationships" id="257" r:id="R91c78cec19914644"/>
    <p:sldId xmlns:r="http://schemas.openxmlformats.org/officeDocument/2006/relationships" id="258" r:id="R88cec0d206924df3"/>
    <p:sldId xmlns:r="http://schemas.openxmlformats.org/officeDocument/2006/relationships" id="259" r:id="R117e7bce62474860"/>
    <p:sldId xmlns:r="http://schemas.openxmlformats.org/officeDocument/2006/relationships" id="260" r:id="Raec28c05de994a5a"/>
    <p:sldId xmlns:r="http://schemas.openxmlformats.org/officeDocument/2006/relationships" id="261" r:id="Ra76c8f07480e4a54"/>
    <p:sldId xmlns:r="http://schemas.openxmlformats.org/officeDocument/2006/relationships" id="262" r:id="R4ab7feb6694b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9e8d62a474563" /><Relationship Type="http://schemas.openxmlformats.org/officeDocument/2006/relationships/slide" Target="/ppt/slides/slide1.xml" Id="R8042273aa8cb4f58" /><Relationship Type="http://schemas.openxmlformats.org/officeDocument/2006/relationships/slide" Target="/ppt/slides/slide2.xml" Id="R91c78cec19914644" /><Relationship Type="http://schemas.openxmlformats.org/officeDocument/2006/relationships/slide" Target="/ppt/slides/slide3.xml" Id="R88cec0d206924df3" /><Relationship Type="http://schemas.openxmlformats.org/officeDocument/2006/relationships/slide" Target="/ppt/slides/slide4.xml" Id="R117e7bce62474860" /><Relationship Type="http://schemas.openxmlformats.org/officeDocument/2006/relationships/slide" Target="/ppt/slides/slide5.xml" Id="Raec28c05de994a5a" /><Relationship Type="http://schemas.openxmlformats.org/officeDocument/2006/relationships/slide" Target="/ppt/slides/slide6.xml" Id="Ra76c8f07480e4a54" /><Relationship Type="http://schemas.openxmlformats.org/officeDocument/2006/relationships/slide" Target="/ppt/slides/slide7.xml" Id="R4ab7feb6694b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3cd16818d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b6ba22e64c42" /><Relationship Type="http://schemas.openxmlformats.org/officeDocument/2006/relationships/theme" Target="/ppt/slideMasters/theme/theme1.xml" Id="R953b5561b58b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9b6ba22e6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d7106f909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cfc6598b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62f83aec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3bef609a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74579df2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3ecdd723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65fee8cf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