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e6cd0c24ad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fc6b9aa7ec4607"/>
  </p:sldMasterIdLst>
  <p:sldIdLst>
    <p:sldId xmlns:r="http://schemas.openxmlformats.org/officeDocument/2006/relationships" id="256" r:id="R26d3627cc9b14afc"/>
    <p:sldId xmlns:r="http://schemas.openxmlformats.org/officeDocument/2006/relationships" id="257" r:id="R15c66ff6a58040c9"/>
    <p:sldId xmlns:r="http://schemas.openxmlformats.org/officeDocument/2006/relationships" id="258" r:id="R4f1d27b800cb4e50"/>
    <p:sldId xmlns:r="http://schemas.openxmlformats.org/officeDocument/2006/relationships" id="259" r:id="Rbdca18d3f7384405"/>
    <p:sldId xmlns:r="http://schemas.openxmlformats.org/officeDocument/2006/relationships" id="260" r:id="R5f85024f7ad843ab"/>
    <p:sldId xmlns:r="http://schemas.openxmlformats.org/officeDocument/2006/relationships" id="261" r:id="Recd0794c12354eb1"/>
    <p:sldId xmlns:r="http://schemas.openxmlformats.org/officeDocument/2006/relationships" id="262" r:id="R78999000cb544e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fc6b9aa7ec4607" /><Relationship Type="http://schemas.openxmlformats.org/officeDocument/2006/relationships/slide" Target="/ppt/slides/slide1.xml" Id="R26d3627cc9b14afc" /><Relationship Type="http://schemas.openxmlformats.org/officeDocument/2006/relationships/slide" Target="/ppt/slides/slide2.xml" Id="R15c66ff6a58040c9" /><Relationship Type="http://schemas.openxmlformats.org/officeDocument/2006/relationships/slide" Target="/ppt/slides/slide3.xml" Id="R4f1d27b800cb4e50" /><Relationship Type="http://schemas.openxmlformats.org/officeDocument/2006/relationships/slide" Target="/ppt/slides/slide4.xml" Id="Rbdca18d3f7384405" /><Relationship Type="http://schemas.openxmlformats.org/officeDocument/2006/relationships/slide" Target="/ppt/slides/slide5.xml" Id="R5f85024f7ad843ab" /><Relationship Type="http://schemas.openxmlformats.org/officeDocument/2006/relationships/slide" Target="/ppt/slides/slide6.xml" Id="Recd0794c12354eb1" /><Relationship Type="http://schemas.openxmlformats.org/officeDocument/2006/relationships/slide" Target="/ppt/slides/slide7.xml" Id="R78999000cb544e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ee8ed3bed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52a933af44e64" /><Relationship Type="http://schemas.openxmlformats.org/officeDocument/2006/relationships/theme" Target="/ppt/slideMasters/theme/theme1.xml" Id="R46c0373a23c0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52a933af44e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1534987ac4d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a7b8e7eaf43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5d63f1d39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3dd033468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ff3ad156b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6c00d787b4d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120f68d88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TRIO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692 577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3 570 193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POOL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63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sorby@trioregnskapas.no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trioregnskapas.no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951 228 400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TRIO REGNSKAP AS</a:t>
            </a:r>
          </a:p>
        </p:txBody>
      </p:sp>
    </p:spTree>
  </p:cSld>
  <p:clrMapOvr>
    <a:masterClrMapping xmlns:a="http://schemas.openxmlformats.org/drawingml/2006/main"/>
  </p:clrMapOvr>
</p:sld>
</file>