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06f79e44e44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862cfc320149c2"/>
  </p:sldMasterIdLst>
  <p:sldIdLst>
    <p:sldId xmlns:r="http://schemas.openxmlformats.org/officeDocument/2006/relationships" id="256" r:id="R33070817879d482f"/>
    <p:sldId xmlns:r="http://schemas.openxmlformats.org/officeDocument/2006/relationships" id="257" r:id="Rc0d6f39418454d6a"/>
    <p:sldId xmlns:r="http://schemas.openxmlformats.org/officeDocument/2006/relationships" id="258" r:id="R4d8df36ab46e4702"/>
    <p:sldId xmlns:r="http://schemas.openxmlformats.org/officeDocument/2006/relationships" id="259" r:id="Rbcd3b69e3641475d"/>
    <p:sldId xmlns:r="http://schemas.openxmlformats.org/officeDocument/2006/relationships" id="260" r:id="R6e68090201054618"/>
    <p:sldId xmlns:r="http://schemas.openxmlformats.org/officeDocument/2006/relationships" id="261" r:id="R28d37c0e7f7843c1"/>
    <p:sldId xmlns:r="http://schemas.openxmlformats.org/officeDocument/2006/relationships" id="262" r:id="Rd335668a5ca6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62cfc320149c2" /><Relationship Type="http://schemas.openxmlformats.org/officeDocument/2006/relationships/slide" Target="/ppt/slides/slide1.xml" Id="R33070817879d482f" /><Relationship Type="http://schemas.openxmlformats.org/officeDocument/2006/relationships/slide" Target="/ppt/slides/slide2.xml" Id="Rc0d6f39418454d6a" /><Relationship Type="http://schemas.openxmlformats.org/officeDocument/2006/relationships/slide" Target="/ppt/slides/slide3.xml" Id="R4d8df36ab46e4702" /><Relationship Type="http://schemas.openxmlformats.org/officeDocument/2006/relationships/slide" Target="/ppt/slides/slide4.xml" Id="Rbcd3b69e3641475d" /><Relationship Type="http://schemas.openxmlformats.org/officeDocument/2006/relationships/slide" Target="/ppt/slides/slide5.xml" Id="R6e68090201054618" /><Relationship Type="http://schemas.openxmlformats.org/officeDocument/2006/relationships/slide" Target="/ppt/slides/slide6.xml" Id="R28d37c0e7f7843c1" /><Relationship Type="http://schemas.openxmlformats.org/officeDocument/2006/relationships/slide" Target="/ppt/slides/slide7.xml" Id="Rd335668a5ca6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34ad847464d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0047001cb4d6e" /><Relationship Type="http://schemas.openxmlformats.org/officeDocument/2006/relationships/theme" Target="/ppt/slideMasters/theme/theme1.xml" Id="Ref9d7bf0aa1f4d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0047001cb4d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0a21ef370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6542e58b3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9966930c6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b4ec0e65d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2a1fa325842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287e1f33f48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0ae00dac1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2R DATA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2R DATA OG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1 357 416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ESPEN MAGNE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SIGBJØRN OLAV  –  44,0 %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22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951 240 435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