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212fd8c0684d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5e871771194c7a"/>
  </p:sldMasterIdLst>
  <p:sldIdLst>
    <p:sldId xmlns:r="http://schemas.openxmlformats.org/officeDocument/2006/relationships" id="256" r:id="Rc6bb654230484958"/>
    <p:sldId xmlns:r="http://schemas.openxmlformats.org/officeDocument/2006/relationships" id="257" r:id="R59ce7fdfc23b4e6d"/>
    <p:sldId xmlns:r="http://schemas.openxmlformats.org/officeDocument/2006/relationships" id="258" r:id="R41436ba297ac461b"/>
    <p:sldId xmlns:r="http://schemas.openxmlformats.org/officeDocument/2006/relationships" id="259" r:id="Rd266955723004368"/>
    <p:sldId xmlns:r="http://schemas.openxmlformats.org/officeDocument/2006/relationships" id="260" r:id="Rd7aea812972e4d83"/>
    <p:sldId xmlns:r="http://schemas.openxmlformats.org/officeDocument/2006/relationships" id="261" r:id="Rb4270fbcb05649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5e871771194c7a" /><Relationship Type="http://schemas.openxmlformats.org/officeDocument/2006/relationships/slide" Target="/ppt/slides/slide1.xml" Id="Rc6bb654230484958" /><Relationship Type="http://schemas.openxmlformats.org/officeDocument/2006/relationships/slide" Target="/ppt/slides/slide2.xml" Id="R59ce7fdfc23b4e6d" /><Relationship Type="http://schemas.openxmlformats.org/officeDocument/2006/relationships/slide" Target="/ppt/slides/slide3.xml" Id="R41436ba297ac461b" /><Relationship Type="http://schemas.openxmlformats.org/officeDocument/2006/relationships/slide" Target="/ppt/slides/slide4.xml" Id="Rd266955723004368" /><Relationship Type="http://schemas.openxmlformats.org/officeDocument/2006/relationships/slide" Target="/ppt/slides/slide5.xml" Id="Rd7aea812972e4d83" /><Relationship Type="http://schemas.openxmlformats.org/officeDocument/2006/relationships/slide" Target="/ppt/slides/slide6.xml" Id="Rb4270fbcb05649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8b6d9f7f0149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11d71dc0647a7" /><Relationship Type="http://schemas.openxmlformats.org/officeDocument/2006/relationships/theme" Target="/ppt/slideMasters/theme/theme1.xml" Id="R31d7717bc6b64f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311d71dc0647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1fd324daa46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b9d963e4545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aa430dc4443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68c81b0cb4b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b4da9c0b449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650500c7d46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BERKNES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BERKNES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BERKNES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BERKNES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BERKNES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BERKNES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951 243 639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BERKNES MASKIN AS</a:t>
            </a:r>
          </a:p>
        </p:txBody>
      </p:sp>
    </p:spTree>
  </p:cSld>
  <p:clrMapOvr>
    <a:masterClrMapping xmlns:a="http://schemas.openxmlformats.org/drawingml/2006/main"/>
  </p:clrMapOvr>
</p:sld>
</file>