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d32da036c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70badaa0d473f"/>
  </p:sldMasterIdLst>
  <p:sldIdLst>
    <p:sldId xmlns:r="http://schemas.openxmlformats.org/officeDocument/2006/relationships" id="256" r:id="Re7e7f64e121a42a4"/>
    <p:sldId xmlns:r="http://schemas.openxmlformats.org/officeDocument/2006/relationships" id="257" r:id="Rde1b1ee3a38a4eff"/>
    <p:sldId xmlns:r="http://schemas.openxmlformats.org/officeDocument/2006/relationships" id="258" r:id="Rb6865f23296740ad"/>
    <p:sldId xmlns:r="http://schemas.openxmlformats.org/officeDocument/2006/relationships" id="259" r:id="Rd8865e280af8402d"/>
    <p:sldId xmlns:r="http://schemas.openxmlformats.org/officeDocument/2006/relationships" id="260" r:id="Rde416d24991549e5"/>
    <p:sldId xmlns:r="http://schemas.openxmlformats.org/officeDocument/2006/relationships" id="261" r:id="Rfc6d1203abb04ea0"/>
    <p:sldId xmlns:r="http://schemas.openxmlformats.org/officeDocument/2006/relationships" id="262" r:id="R5f3d0e5ca90d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70badaa0d473f" /><Relationship Type="http://schemas.openxmlformats.org/officeDocument/2006/relationships/slide" Target="/ppt/slides/slide1.xml" Id="Re7e7f64e121a42a4" /><Relationship Type="http://schemas.openxmlformats.org/officeDocument/2006/relationships/slide" Target="/ppt/slides/slide2.xml" Id="Rde1b1ee3a38a4eff" /><Relationship Type="http://schemas.openxmlformats.org/officeDocument/2006/relationships/slide" Target="/ppt/slides/slide3.xml" Id="Rb6865f23296740ad" /><Relationship Type="http://schemas.openxmlformats.org/officeDocument/2006/relationships/slide" Target="/ppt/slides/slide4.xml" Id="Rd8865e280af8402d" /><Relationship Type="http://schemas.openxmlformats.org/officeDocument/2006/relationships/slide" Target="/ppt/slides/slide5.xml" Id="Rde416d24991549e5" /><Relationship Type="http://schemas.openxmlformats.org/officeDocument/2006/relationships/slide" Target="/ppt/slides/slide6.xml" Id="Rfc6d1203abb04ea0" /><Relationship Type="http://schemas.openxmlformats.org/officeDocument/2006/relationships/slide" Target="/ppt/slides/slide7.xml" Id="R5f3d0e5ca90d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cef994e04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eb3b45df4284" /><Relationship Type="http://schemas.openxmlformats.org/officeDocument/2006/relationships/theme" Target="/ppt/slideMasters/theme/theme1.xml" Id="R7aeeedaebfb6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8eb3b45df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e987a570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f2fba154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ad6e473f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ce2fa0d14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806b2694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edd2bc33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270ebb00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 GRUPPEN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103 447 994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110 237 098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HOLDING AS  –  86,9 %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 HOLDING AS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Rolf Magne Strømme, Asalvikvegen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951 245 593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 GRUPPEN AS</a:t>
            </a:r>
          </a:p>
        </p:txBody>
      </p:sp>
    </p:spTree>
  </p:cSld>
  <p:clrMapOvr>
    <a:masterClrMapping xmlns:a="http://schemas.openxmlformats.org/drawingml/2006/main"/>
  </p:clrMapOvr>
</p:sld>
</file>