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761dc2821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a11bc244d4145"/>
  </p:sldMasterIdLst>
  <p:sldIdLst>
    <p:sldId xmlns:r="http://schemas.openxmlformats.org/officeDocument/2006/relationships" id="256" r:id="Rdbbbc08fddb14ccc"/>
    <p:sldId xmlns:r="http://schemas.openxmlformats.org/officeDocument/2006/relationships" id="257" r:id="R0432343ff9de4edb"/>
    <p:sldId xmlns:r="http://schemas.openxmlformats.org/officeDocument/2006/relationships" id="258" r:id="R0d9b5ff578cb4109"/>
    <p:sldId xmlns:r="http://schemas.openxmlformats.org/officeDocument/2006/relationships" id="259" r:id="R10488fb1cc7e4af5"/>
    <p:sldId xmlns:r="http://schemas.openxmlformats.org/officeDocument/2006/relationships" id="260" r:id="R1b71039f63084495"/>
    <p:sldId xmlns:r="http://schemas.openxmlformats.org/officeDocument/2006/relationships" id="261" r:id="R289f05c42f2145e3"/>
    <p:sldId xmlns:r="http://schemas.openxmlformats.org/officeDocument/2006/relationships" id="262" r:id="R5d39f2f6caa8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a11bc244d4145" /><Relationship Type="http://schemas.openxmlformats.org/officeDocument/2006/relationships/slide" Target="/ppt/slides/slide1.xml" Id="Rdbbbc08fddb14ccc" /><Relationship Type="http://schemas.openxmlformats.org/officeDocument/2006/relationships/slide" Target="/ppt/slides/slide2.xml" Id="R0432343ff9de4edb" /><Relationship Type="http://schemas.openxmlformats.org/officeDocument/2006/relationships/slide" Target="/ppt/slides/slide3.xml" Id="R0d9b5ff578cb4109" /><Relationship Type="http://schemas.openxmlformats.org/officeDocument/2006/relationships/slide" Target="/ppt/slides/slide4.xml" Id="R10488fb1cc7e4af5" /><Relationship Type="http://schemas.openxmlformats.org/officeDocument/2006/relationships/slide" Target="/ppt/slides/slide5.xml" Id="R1b71039f63084495" /><Relationship Type="http://schemas.openxmlformats.org/officeDocument/2006/relationships/slide" Target="/ppt/slides/slide6.xml" Id="R289f05c42f2145e3" /><Relationship Type="http://schemas.openxmlformats.org/officeDocument/2006/relationships/slide" Target="/ppt/slides/slide7.xml" Id="R5d39f2f6caa8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5029881ec4c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65bbf0998473a" /><Relationship Type="http://schemas.openxmlformats.org/officeDocument/2006/relationships/theme" Target="/ppt/slideMasters/theme/theme1.xml" Id="Rc3462f20d2b3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65bbf0998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02670667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db8592a2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11bcef22f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ec48af8b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a5e0501c6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e08515be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22686cc37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ELEKTROINSTALLASJON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ELEKTROINSTALLASJON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ELEKTROINSTALLASJON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ELEKTROINSTALLASJON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ELEKTROINSTALLASJON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ELEKTROINSTALLASJON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28 592 010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2 081 785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12 171 583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ELEKTROINSTALLASJON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EE-TEKNIKK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ELEKTROINSTALLASJON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97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firmapost@solberg-as.no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951 274 496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ELEKTROINSTALLASJON AS</a:t>
            </a:r>
          </a:p>
        </p:txBody>
      </p:sp>
    </p:spTree>
  </p:cSld>
  <p:clrMapOvr>
    <a:masterClrMapping xmlns:a="http://schemas.openxmlformats.org/drawingml/2006/main"/>
  </p:clrMapOvr>
</p:sld>
</file>