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9ce9094d3146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7a69760f2740ed"/>
  </p:sldMasterIdLst>
  <p:sldIdLst>
    <p:sldId xmlns:r="http://schemas.openxmlformats.org/officeDocument/2006/relationships" id="256" r:id="R58e9fb7eb5464e14"/>
    <p:sldId xmlns:r="http://schemas.openxmlformats.org/officeDocument/2006/relationships" id="257" r:id="R35412e9f7012451c"/>
    <p:sldId xmlns:r="http://schemas.openxmlformats.org/officeDocument/2006/relationships" id="258" r:id="Rc908f3381b0348a7"/>
    <p:sldId xmlns:r="http://schemas.openxmlformats.org/officeDocument/2006/relationships" id="259" r:id="R1edbcd1e1ae44a82"/>
    <p:sldId xmlns:r="http://schemas.openxmlformats.org/officeDocument/2006/relationships" id="260" r:id="R16b742aacc4145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7a69760f2740ed" /><Relationship Type="http://schemas.openxmlformats.org/officeDocument/2006/relationships/slide" Target="/ppt/slides/slide1.xml" Id="R58e9fb7eb5464e14" /><Relationship Type="http://schemas.openxmlformats.org/officeDocument/2006/relationships/slide" Target="/ppt/slides/slide2.xml" Id="R35412e9f7012451c" /><Relationship Type="http://schemas.openxmlformats.org/officeDocument/2006/relationships/slide" Target="/ppt/slides/slide3.xml" Id="Rc908f3381b0348a7" /><Relationship Type="http://schemas.openxmlformats.org/officeDocument/2006/relationships/slide" Target="/ppt/slides/slide4.xml" Id="R1edbcd1e1ae44a82" /><Relationship Type="http://schemas.openxmlformats.org/officeDocument/2006/relationships/slide" Target="/ppt/slides/slide5.xml" Id="R16b742aacc4145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ba0640466e4e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b26f2c3c84558" /><Relationship Type="http://schemas.openxmlformats.org/officeDocument/2006/relationships/theme" Target="/ppt/slideMasters/theme/theme1.xml" Id="R9e7120c0b79240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3b26f2c3c845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28f979d9d4b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9c33b0a7c40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4e5ba7f2d4f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7b67687aa44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e871914554c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ROGERS MASKIN &amp; TRANSPORT ROGER N LEIRVIK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ROGERS MASKIN &amp; TRANSPORT ROGER N LEIRVIK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ROGERS MASKIN &amp; TRANSPORT ROGER N LEIRVIK ble etablert [år] og holder til i Bjerkvik.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ROGERS MASKIN &amp; TRANSPORT ROGER N LEIRVIK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ROGERS MASKIN &amp; TRANSPORT ROGER N LEIRVIK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ROGERS MASKIN &amp; TRANSPORT ROGER N LEIRVIK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Ramerveien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8530 Bjerkvik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951 341 533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ROGERS MASKIN &amp; TRANSPORT ROGER N LEIRVIK</a:t>
            </a:r>
          </a:p>
        </p:txBody>
      </p:sp>
    </p:spTree>
  </p:cSld>
  <p:clrMapOvr>
    <a:masterClrMapping xmlns:a="http://schemas.openxmlformats.org/drawingml/2006/main"/>
  </p:clrMapOvr>
</p:sld>
</file>