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02b7b46faa4e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17f0011b2e4268"/>
  </p:sldMasterIdLst>
  <p:sldIdLst>
    <p:sldId xmlns:r="http://schemas.openxmlformats.org/officeDocument/2006/relationships" id="256" r:id="Rab6c118d05b941a0"/>
    <p:sldId xmlns:r="http://schemas.openxmlformats.org/officeDocument/2006/relationships" id="257" r:id="Rce3e4b49bbfd4ba8"/>
    <p:sldId xmlns:r="http://schemas.openxmlformats.org/officeDocument/2006/relationships" id="258" r:id="R05e090eae7d44deb"/>
    <p:sldId xmlns:r="http://schemas.openxmlformats.org/officeDocument/2006/relationships" id="259" r:id="R60d617b4cf874f17"/>
    <p:sldId xmlns:r="http://schemas.openxmlformats.org/officeDocument/2006/relationships" id="260" r:id="R52d48a896d4c4b52"/>
    <p:sldId xmlns:r="http://schemas.openxmlformats.org/officeDocument/2006/relationships" id="261" r:id="R9deae9628f0343fb"/>
    <p:sldId xmlns:r="http://schemas.openxmlformats.org/officeDocument/2006/relationships" id="262" r:id="R20e60b4f25ab4b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7f0011b2e4268" /><Relationship Type="http://schemas.openxmlformats.org/officeDocument/2006/relationships/slide" Target="/ppt/slides/slide1.xml" Id="Rab6c118d05b941a0" /><Relationship Type="http://schemas.openxmlformats.org/officeDocument/2006/relationships/slide" Target="/ppt/slides/slide2.xml" Id="Rce3e4b49bbfd4ba8" /><Relationship Type="http://schemas.openxmlformats.org/officeDocument/2006/relationships/slide" Target="/ppt/slides/slide3.xml" Id="R05e090eae7d44deb" /><Relationship Type="http://schemas.openxmlformats.org/officeDocument/2006/relationships/slide" Target="/ppt/slides/slide4.xml" Id="R60d617b4cf874f17" /><Relationship Type="http://schemas.openxmlformats.org/officeDocument/2006/relationships/slide" Target="/ppt/slides/slide5.xml" Id="R52d48a896d4c4b52" /><Relationship Type="http://schemas.openxmlformats.org/officeDocument/2006/relationships/slide" Target="/ppt/slides/slide6.xml" Id="R9deae9628f0343fb" /><Relationship Type="http://schemas.openxmlformats.org/officeDocument/2006/relationships/slide" Target="/ppt/slides/slide7.xml" Id="R20e60b4f25ab4b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e67d225cf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baae9d4e54097" /><Relationship Type="http://schemas.openxmlformats.org/officeDocument/2006/relationships/theme" Target="/ppt/slideMasters/theme/theme1.xml" Id="R02a2dfb53ffe4b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baae9d4e540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6dfc553d54f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88b07cf514f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f4a872d4a40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481aec78b4a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a3c3042b443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5114ff36942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b8c563569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THOM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25 884 768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22 487 098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34 110 297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108 089 095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204 914 203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Dalsbergstien 14, oppg. 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be-thom@online.no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951 358 223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 &amp; CO AS</a:t>
            </a:r>
          </a:p>
        </p:txBody>
      </p:sp>
    </p:spTree>
  </p:cSld>
  <p:clrMapOvr>
    <a:masterClrMapping xmlns:a="http://schemas.openxmlformats.org/drawingml/2006/main"/>
  </p:clrMapOvr>
</p:sld>
</file>