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ff5bc5909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75f07612345cd"/>
  </p:sldMasterIdLst>
  <p:sldIdLst>
    <p:sldId xmlns:r="http://schemas.openxmlformats.org/officeDocument/2006/relationships" id="256" r:id="R38ce34d21b384386"/>
    <p:sldId xmlns:r="http://schemas.openxmlformats.org/officeDocument/2006/relationships" id="257" r:id="R710d725d89b4403e"/>
    <p:sldId xmlns:r="http://schemas.openxmlformats.org/officeDocument/2006/relationships" id="258" r:id="R98886581e189496e"/>
    <p:sldId xmlns:r="http://schemas.openxmlformats.org/officeDocument/2006/relationships" id="259" r:id="Rd1be6888e5d94931"/>
    <p:sldId xmlns:r="http://schemas.openxmlformats.org/officeDocument/2006/relationships" id="260" r:id="R526db9a26c244027"/>
    <p:sldId xmlns:r="http://schemas.openxmlformats.org/officeDocument/2006/relationships" id="261" r:id="Rf44477777a1d49cb"/>
    <p:sldId xmlns:r="http://schemas.openxmlformats.org/officeDocument/2006/relationships" id="262" r:id="R4fa4418d18d1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75f07612345cd" /><Relationship Type="http://schemas.openxmlformats.org/officeDocument/2006/relationships/slide" Target="/ppt/slides/slide1.xml" Id="R38ce34d21b384386" /><Relationship Type="http://schemas.openxmlformats.org/officeDocument/2006/relationships/slide" Target="/ppt/slides/slide2.xml" Id="R710d725d89b4403e" /><Relationship Type="http://schemas.openxmlformats.org/officeDocument/2006/relationships/slide" Target="/ppt/slides/slide3.xml" Id="R98886581e189496e" /><Relationship Type="http://schemas.openxmlformats.org/officeDocument/2006/relationships/slide" Target="/ppt/slides/slide4.xml" Id="Rd1be6888e5d94931" /><Relationship Type="http://schemas.openxmlformats.org/officeDocument/2006/relationships/slide" Target="/ppt/slides/slide5.xml" Id="R526db9a26c244027" /><Relationship Type="http://schemas.openxmlformats.org/officeDocument/2006/relationships/slide" Target="/ppt/slides/slide6.xml" Id="Rf44477777a1d49cb" /><Relationship Type="http://schemas.openxmlformats.org/officeDocument/2006/relationships/slide" Target="/ppt/slides/slide7.xml" Id="R4fa4418d18d1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d07c35751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db6a7c69b4cd9" /><Relationship Type="http://schemas.openxmlformats.org/officeDocument/2006/relationships/theme" Target="/ppt/slideMasters/theme/theme1.xml" Id="R6da2dff4201d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db6a7c69b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bbf42510e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252dfcd2142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48af500e1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d73c220a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ba52dc5cb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daf40add4b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e2472d21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G-BYGG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72 567 998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8 802 685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27 055 370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951 360 759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