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b54a95461047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5f09c348ff4288"/>
  </p:sldMasterIdLst>
  <p:sldIdLst>
    <p:sldId xmlns:r="http://schemas.openxmlformats.org/officeDocument/2006/relationships" id="256" r:id="R481bda1d81144c2e"/>
    <p:sldId xmlns:r="http://schemas.openxmlformats.org/officeDocument/2006/relationships" id="257" r:id="R51cb76fc91234db2"/>
    <p:sldId xmlns:r="http://schemas.openxmlformats.org/officeDocument/2006/relationships" id="258" r:id="Rf310571b81124b4c"/>
    <p:sldId xmlns:r="http://schemas.openxmlformats.org/officeDocument/2006/relationships" id="259" r:id="Rba7adcbdf1aa497e"/>
    <p:sldId xmlns:r="http://schemas.openxmlformats.org/officeDocument/2006/relationships" id="260" r:id="R5d0ea598c318451d"/>
    <p:sldId xmlns:r="http://schemas.openxmlformats.org/officeDocument/2006/relationships" id="261" r:id="R3e2929cdea764b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5f09c348ff4288" /><Relationship Type="http://schemas.openxmlformats.org/officeDocument/2006/relationships/slide" Target="/ppt/slides/slide1.xml" Id="R481bda1d81144c2e" /><Relationship Type="http://schemas.openxmlformats.org/officeDocument/2006/relationships/slide" Target="/ppt/slides/slide2.xml" Id="R51cb76fc91234db2" /><Relationship Type="http://schemas.openxmlformats.org/officeDocument/2006/relationships/slide" Target="/ppt/slides/slide3.xml" Id="Rf310571b81124b4c" /><Relationship Type="http://schemas.openxmlformats.org/officeDocument/2006/relationships/slide" Target="/ppt/slides/slide4.xml" Id="Rba7adcbdf1aa497e" /><Relationship Type="http://schemas.openxmlformats.org/officeDocument/2006/relationships/slide" Target="/ppt/slides/slide5.xml" Id="R5d0ea598c318451d" /><Relationship Type="http://schemas.openxmlformats.org/officeDocument/2006/relationships/slide" Target="/ppt/slides/slide6.xml" Id="R3e2929cdea764b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356c0b10bc40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014bccfb74f13" /><Relationship Type="http://schemas.openxmlformats.org/officeDocument/2006/relationships/theme" Target="/ppt/slideMasters/theme/theme1.xml" Id="R59906d1bc20f4a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f014bccfb74f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c4ef9aad741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d913e261740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565c9a65d42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4160926144b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3e509fff245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34ec6cd574f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AMUNDSEN DIVING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AMUNDSEN DIVING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AMUNDSEN DIVING ble etablert [år] og holder til i Rubbestadneset.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AMUNDSEN DIVING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AMUNDSEN DIVING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AMUNDSEN DIVING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29 851 607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−4 435 469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−4 354 306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1 383 081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13 153 973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AMUNDSEN DIVING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Austbøvegen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5420 Rubbestadneset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42 82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951 402 346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AMUNDSEN DIVING</a:t>
            </a:r>
          </a:p>
        </p:txBody>
      </p:sp>
    </p:spTree>
  </p:cSld>
  <p:clrMapOvr>
    <a:masterClrMapping xmlns:a="http://schemas.openxmlformats.org/drawingml/2006/main"/>
  </p:clrMapOvr>
</p:sld>
</file>