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e730b869db46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31e40fb0324a6c"/>
  </p:sldMasterIdLst>
  <p:sldIdLst>
    <p:sldId xmlns:r="http://schemas.openxmlformats.org/officeDocument/2006/relationships" id="256" r:id="Ra9c0385368e849e8"/>
    <p:sldId xmlns:r="http://schemas.openxmlformats.org/officeDocument/2006/relationships" id="257" r:id="R18a1c0de34da4a45"/>
    <p:sldId xmlns:r="http://schemas.openxmlformats.org/officeDocument/2006/relationships" id="258" r:id="R79cbbccf61db4e49"/>
    <p:sldId xmlns:r="http://schemas.openxmlformats.org/officeDocument/2006/relationships" id="259" r:id="R778afef043e547e7"/>
    <p:sldId xmlns:r="http://schemas.openxmlformats.org/officeDocument/2006/relationships" id="260" r:id="Rdd01cdce02434315"/>
    <p:sldId xmlns:r="http://schemas.openxmlformats.org/officeDocument/2006/relationships" id="261" r:id="R9f56dddf0a3e41b4"/>
    <p:sldId xmlns:r="http://schemas.openxmlformats.org/officeDocument/2006/relationships" id="262" r:id="R57e10e2ae32c43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1e40fb0324a6c" /><Relationship Type="http://schemas.openxmlformats.org/officeDocument/2006/relationships/slide" Target="/ppt/slides/slide1.xml" Id="Ra9c0385368e849e8" /><Relationship Type="http://schemas.openxmlformats.org/officeDocument/2006/relationships/slide" Target="/ppt/slides/slide2.xml" Id="R18a1c0de34da4a45" /><Relationship Type="http://schemas.openxmlformats.org/officeDocument/2006/relationships/slide" Target="/ppt/slides/slide3.xml" Id="R79cbbccf61db4e49" /><Relationship Type="http://schemas.openxmlformats.org/officeDocument/2006/relationships/slide" Target="/ppt/slides/slide4.xml" Id="R778afef043e547e7" /><Relationship Type="http://schemas.openxmlformats.org/officeDocument/2006/relationships/slide" Target="/ppt/slides/slide5.xml" Id="Rdd01cdce02434315" /><Relationship Type="http://schemas.openxmlformats.org/officeDocument/2006/relationships/slide" Target="/ppt/slides/slide6.xml" Id="R9f56dddf0a3e41b4" /><Relationship Type="http://schemas.openxmlformats.org/officeDocument/2006/relationships/slide" Target="/ppt/slides/slide7.xml" Id="R57e10e2ae32c43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536cbc659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a63cba48d4838" /><Relationship Type="http://schemas.openxmlformats.org/officeDocument/2006/relationships/theme" Target="/ppt/slideMasters/theme/theme1.xml" Id="R9aa49af865c64b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ea63cba48d48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b37949bc84d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e3a623cc34d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4fca56db745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af67b021b45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4fa41c1a14a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5a3bfdb434b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5b52f83c945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HANDELSSELSKAP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HANDELSSELSKAP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1 151 323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−379 177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29 365 043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163 200 511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177 546 302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HANNAH BERGER AKERVOLD  –  30,3 %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JUEL MARTIN BERGER AKERVOLD  –  30,3 %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BERGER AKERVOLD  –  30,3 %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AKERVOLD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Gaustadveien 237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951 449 644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HANDELSSELSKAP AS</a:t>
            </a:r>
          </a:p>
        </p:txBody>
      </p:sp>
    </p:spTree>
  </p:cSld>
  <p:clrMapOvr>
    <a:masterClrMapping xmlns:a="http://schemas.openxmlformats.org/drawingml/2006/main"/>
  </p:clrMapOvr>
</p:sld>
</file>