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1c17bd218545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6ac87efb9f4d12"/>
  </p:sldMasterIdLst>
  <p:sldIdLst>
    <p:sldId xmlns:r="http://schemas.openxmlformats.org/officeDocument/2006/relationships" id="256" r:id="R7a3ddf382ffa4976"/>
    <p:sldId xmlns:r="http://schemas.openxmlformats.org/officeDocument/2006/relationships" id="257" r:id="R0556870bed0d41f9"/>
    <p:sldId xmlns:r="http://schemas.openxmlformats.org/officeDocument/2006/relationships" id="258" r:id="R0d461a951fd14bc6"/>
    <p:sldId xmlns:r="http://schemas.openxmlformats.org/officeDocument/2006/relationships" id="259" r:id="Rb9d82ae623e944c6"/>
    <p:sldId xmlns:r="http://schemas.openxmlformats.org/officeDocument/2006/relationships" id="260" r:id="R237675bc6a2540f8"/>
    <p:sldId xmlns:r="http://schemas.openxmlformats.org/officeDocument/2006/relationships" id="261" r:id="Rb3953432a90c4b35"/>
    <p:sldId xmlns:r="http://schemas.openxmlformats.org/officeDocument/2006/relationships" id="262" r:id="Rac0765e8547e43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6ac87efb9f4d12" /><Relationship Type="http://schemas.openxmlformats.org/officeDocument/2006/relationships/slide" Target="/ppt/slides/slide1.xml" Id="R7a3ddf382ffa4976" /><Relationship Type="http://schemas.openxmlformats.org/officeDocument/2006/relationships/slide" Target="/ppt/slides/slide2.xml" Id="R0556870bed0d41f9" /><Relationship Type="http://schemas.openxmlformats.org/officeDocument/2006/relationships/slide" Target="/ppt/slides/slide3.xml" Id="R0d461a951fd14bc6" /><Relationship Type="http://schemas.openxmlformats.org/officeDocument/2006/relationships/slide" Target="/ppt/slides/slide4.xml" Id="Rb9d82ae623e944c6" /><Relationship Type="http://schemas.openxmlformats.org/officeDocument/2006/relationships/slide" Target="/ppt/slides/slide5.xml" Id="R237675bc6a2540f8" /><Relationship Type="http://schemas.openxmlformats.org/officeDocument/2006/relationships/slide" Target="/ppt/slides/slide6.xml" Id="Rb3953432a90c4b35" /><Relationship Type="http://schemas.openxmlformats.org/officeDocument/2006/relationships/slide" Target="/ppt/slides/slide7.xml" Id="Rac0765e8547e43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df98f488b740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362026a7b4c60" /><Relationship Type="http://schemas.openxmlformats.org/officeDocument/2006/relationships/theme" Target="/ppt/slideMasters/theme/theme1.xml" Id="R622dd05a768842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0362026a7b4c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01241fd2e47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52636b93d47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7cb0a073c4d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5e7a9c9d841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e515058d546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488af22354f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57760a55a46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BISLET BILUTLEIE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BISLET BILUTLEIE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BISLET BILUTLEIE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BISLET BILUTLEIE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BISLET BILUTLEIE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BISLET BILUTLEIE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88 231 494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7 903 328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2 287 828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6 615 779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99 907 191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BISLET BILUTLEIE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LINUS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BISLET BILUTLEIE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22600000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post@bislet.no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www.bislet.no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951 485 586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BISLET BILUTLEIE</a:t>
            </a:r>
          </a:p>
        </p:txBody>
      </p:sp>
    </p:spTree>
  </p:cSld>
  <p:clrMapOvr>
    <a:masterClrMapping xmlns:a="http://schemas.openxmlformats.org/drawingml/2006/main"/>
  </p:clrMapOvr>
</p:sld>
</file>