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ff09904eb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8a40348144ae3"/>
  </p:sldMasterIdLst>
  <p:sldIdLst>
    <p:sldId xmlns:r="http://schemas.openxmlformats.org/officeDocument/2006/relationships" id="256" r:id="Ra089d535efd041d6"/>
    <p:sldId xmlns:r="http://schemas.openxmlformats.org/officeDocument/2006/relationships" id="257" r:id="Re2921309865b4037"/>
    <p:sldId xmlns:r="http://schemas.openxmlformats.org/officeDocument/2006/relationships" id="258" r:id="R5f386f226bfe46aa"/>
    <p:sldId xmlns:r="http://schemas.openxmlformats.org/officeDocument/2006/relationships" id="259" r:id="R9add08576fc34010"/>
    <p:sldId xmlns:r="http://schemas.openxmlformats.org/officeDocument/2006/relationships" id="260" r:id="Rc1f4d3454f2b4907"/>
    <p:sldId xmlns:r="http://schemas.openxmlformats.org/officeDocument/2006/relationships" id="261" r:id="R89c1d4fc0752463f"/>
    <p:sldId xmlns:r="http://schemas.openxmlformats.org/officeDocument/2006/relationships" id="262" r:id="Rb58dd8ee321a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8a40348144ae3" /><Relationship Type="http://schemas.openxmlformats.org/officeDocument/2006/relationships/slide" Target="/ppt/slides/slide1.xml" Id="Ra089d535efd041d6" /><Relationship Type="http://schemas.openxmlformats.org/officeDocument/2006/relationships/slide" Target="/ppt/slides/slide2.xml" Id="Re2921309865b4037" /><Relationship Type="http://schemas.openxmlformats.org/officeDocument/2006/relationships/slide" Target="/ppt/slides/slide3.xml" Id="R5f386f226bfe46aa" /><Relationship Type="http://schemas.openxmlformats.org/officeDocument/2006/relationships/slide" Target="/ppt/slides/slide4.xml" Id="R9add08576fc34010" /><Relationship Type="http://schemas.openxmlformats.org/officeDocument/2006/relationships/slide" Target="/ppt/slides/slide5.xml" Id="Rc1f4d3454f2b4907" /><Relationship Type="http://schemas.openxmlformats.org/officeDocument/2006/relationships/slide" Target="/ppt/slides/slide6.xml" Id="R89c1d4fc0752463f" /><Relationship Type="http://schemas.openxmlformats.org/officeDocument/2006/relationships/slide" Target="/ppt/slides/slide7.xml" Id="Rb58dd8ee321a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029fe82f2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dd9f589a14841" /><Relationship Type="http://schemas.openxmlformats.org/officeDocument/2006/relationships/theme" Target="/ppt/slideMasters/theme/theme1.xml" Id="R3a0074905221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5dd9f589a1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7d94319cf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ede872c93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0edbb7242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85d98b121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627a7cdc3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eeef9a8554a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41e74bcb3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MEDISINSK TERMOGRAFI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MEDISINSK TERMOGRAFI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1 329 002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HJALMAR MOLDSKRED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HAUGSØEN MOLDSKRED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Damsgårdsveien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5162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951 491 454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MEDISINSK TERMOGRAFI AS</a:t>
            </a:r>
          </a:p>
        </p:txBody>
      </p:sp>
    </p:spTree>
  </p:cSld>
  <p:clrMapOvr>
    <a:masterClrMapping xmlns:a="http://schemas.openxmlformats.org/drawingml/2006/main"/>
  </p:clrMapOvr>
</p:sld>
</file>