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8609d3ab3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a80cbfdc24bf2"/>
  </p:sldMasterIdLst>
  <p:sldIdLst>
    <p:sldId xmlns:r="http://schemas.openxmlformats.org/officeDocument/2006/relationships" id="256" r:id="R3d9beb9c50324e2b"/>
    <p:sldId xmlns:r="http://schemas.openxmlformats.org/officeDocument/2006/relationships" id="257" r:id="R2c2875d5c3624eb2"/>
    <p:sldId xmlns:r="http://schemas.openxmlformats.org/officeDocument/2006/relationships" id="258" r:id="Rceadc00ac0cb4670"/>
    <p:sldId xmlns:r="http://schemas.openxmlformats.org/officeDocument/2006/relationships" id="259" r:id="Rdb66d00f0ef14552"/>
    <p:sldId xmlns:r="http://schemas.openxmlformats.org/officeDocument/2006/relationships" id="260" r:id="Rb899a581e32c41ae"/>
    <p:sldId xmlns:r="http://schemas.openxmlformats.org/officeDocument/2006/relationships" id="261" r:id="R8cced5bc174b42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a80cbfdc24bf2" /><Relationship Type="http://schemas.openxmlformats.org/officeDocument/2006/relationships/slide" Target="/ppt/slides/slide1.xml" Id="R3d9beb9c50324e2b" /><Relationship Type="http://schemas.openxmlformats.org/officeDocument/2006/relationships/slide" Target="/ppt/slides/slide2.xml" Id="R2c2875d5c3624eb2" /><Relationship Type="http://schemas.openxmlformats.org/officeDocument/2006/relationships/slide" Target="/ppt/slides/slide3.xml" Id="Rceadc00ac0cb4670" /><Relationship Type="http://schemas.openxmlformats.org/officeDocument/2006/relationships/slide" Target="/ppt/slides/slide4.xml" Id="Rdb66d00f0ef14552" /><Relationship Type="http://schemas.openxmlformats.org/officeDocument/2006/relationships/slide" Target="/ppt/slides/slide5.xml" Id="Rb899a581e32c41ae" /><Relationship Type="http://schemas.openxmlformats.org/officeDocument/2006/relationships/slide" Target="/ppt/slides/slide6.xml" Id="R8cced5bc174b42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ba63cf603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d3228281d40e7" /><Relationship Type="http://schemas.openxmlformats.org/officeDocument/2006/relationships/theme" Target="/ppt/slideMasters/theme/theme1.xml" Id="Rff3cd67b6cab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1d3228281d40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d2ac1faca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0947f819c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0df95afc4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da9a374d040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12ab15a8d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b3a061e8b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KALLESTEN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71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revisjon@kallesten.no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www.kallesten.no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951 499 072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