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d6e1767c6f47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d6f6224e8c42e4"/>
  </p:sldMasterIdLst>
  <p:sldIdLst>
    <p:sldId xmlns:r="http://schemas.openxmlformats.org/officeDocument/2006/relationships" id="256" r:id="Rd0bb0ab6bc094b2a"/>
    <p:sldId xmlns:r="http://schemas.openxmlformats.org/officeDocument/2006/relationships" id="257" r:id="R460f5471a7fb4309"/>
    <p:sldId xmlns:r="http://schemas.openxmlformats.org/officeDocument/2006/relationships" id="258" r:id="R12bca3b499f24fcf"/>
    <p:sldId xmlns:r="http://schemas.openxmlformats.org/officeDocument/2006/relationships" id="259" r:id="R5fd7eee3b6474bd0"/>
    <p:sldId xmlns:r="http://schemas.openxmlformats.org/officeDocument/2006/relationships" id="260" r:id="R4920760ffa514045"/>
    <p:sldId xmlns:r="http://schemas.openxmlformats.org/officeDocument/2006/relationships" id="261" r:id="Rbdef56dfecec42b3"/>
    <p:sldId xmlns:r="http://schemas.openxmlformats.org/officeDocument/2006/relationships" id="262" r:id="R9c74d08631a441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d6f6224e8c42e4" /><Relationship Type="http://schemas.openxmlformats.org/officeDocument/2006/relationships/slide" Target="/ppt/slides/slide1.xml" Id="Rd0bb0ab6bc094b2a" /><Relationship Type="http://schemas.openxmlformats.org/officeDocument/2006/relationships/slide" Target="/ppt/slides/slide2.xml" Id="R460f5471a7fb4309" /><Relationship Type="http://schemas.openxmlformats.org/officeDocument/2006/relationships/slide" Target="/ppt/slides/slide3.xml" Id="R12bca3b499f24fcf" /><Relationship Type="http://schemas.openxmlformats.org/officeDocument/2006/relationships/slide" Target="/ppt/slides/slide4.xml" Id="R5fd7eee3b6474bd0" /><Relationship Type="http://schemas.openxmlformats.org/officeDocument/2006/relationships/slide" Target="/ppt/slides/slide5.xml" Id="R4920760ffa514045" /><Relationship Type="http://schemas.openxmlformats.org/officeDocument/2006/relationships/slide" Target="/ppt/slides/slide6.xml" Id="Rbdef56dfecec42b3" /><Relationship Type="http://schemas.openxmlformats.org/officeDocument/2006/relationships/slide" Target="/ppt/slides/slide7.xml" Id="R9c74d08631a441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900d1f3e034f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703f1308f4771" /><Relationship Type="http://schemas.openxmlformats.org/officeDocument/2006/relationships/theme" Target="/ppt/slideMasters/theme/theme1.xml" Id="R720cd1c440dc48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e703f1308f47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6d6b205324c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e0b58acd845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d3557ed8943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6efdb35bb48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73ede35df47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a003030db49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9395e6efb44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JESSEN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JESSEN HOLDING AS ble etablert [år] og holder til i Drag.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4 698 073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2 869 143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2 354 662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13 364 257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20 473 940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JESSEN KAY INGVE  –  50,5 %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JESSEN KURT BIRGER E  –  47,9 %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JESSEN LINDA  –  1,6 %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Dragsarmen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8270 Drag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951 541 974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JESSEN HOLDING AS</a:t>
            </a:r>
          </a:p>
        </p:txBody>
      </p:sp>
    </p:spTree>
  </p:cSld>
  <p:clrMapOvr>
    <a:masterClrMapping xmlns:a="http://schemas.openxmlformats.org/drawingml/2006/main"/>
  </p:clrMapOvr>
</p:sld>
</file>