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bb8738f26b42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a41e45b404f5f"/>
  </p:sldMasterIdLst>
  <p:sldIdLst>
    <p:sldId xmlns:r="http://schemas.openxmlformats.org/officeDocument/2006/relationships" id="256" r:id="R7d78c4b85ef14aaf"/>
    <p:sldId xmlns:r="http://schemas.openxmlformats.org/officeDocument/2006/relationships" id="257" r:id="R7dbf6786c1594167"/>
    <p:sldId xmlns:r="http://schemas.openxmlformats.org/officeDocument/2006/relationships" id="258" r:id="R10a81c64232e421c"/>
    <p:sldId xmlns:r="http://schemas.openxmlformats.org/officeDocument/2006/relationships" id="259" r:id="Rd8a5be76cf2b48b5"/>
    <p:sldId xmlns:r="http://schemas.openxmlformats.org/officeDocument/2006/relationships" id="260" r:id="R5335026708da4fbc"/>
    <p:sldId xmlns:r="http://schemas.openxmlformats.org/officeDocument/2006/relationships" id="261" r:id="Rb62d2ad59eb04b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a41e45b404f5f" /><Relationship Type="http://schemas.openxmlformats.org/officeDocument/2006/relationships/slide" Target="/ppt/slides/slide1.xml" Id="R7d78c4b85ef14aaf" /><Relationship Type="http://schemas.openxmlformats.org/officeDocument/2006/relationships/slide" Target="/ppt/slides/slide2.xml" Id="R7dbf6786c1594167" /><Relationship Type="http://schemas.openxmlformats.org/officeDocument/2006/relationships/slide" Target="/ppt/slides/slide3.xml" Id="R10a81c64232e421c" /><Relationship Type="http://schemas.openxmlformats.org/officeDocument/2006/relationships/slide" Target="/ppt/slides/slide4.xml" Id="Rd8a5be76cf2b48b5" /><Relationship Type="http://schemas.openxmlformats.org/officeDocument/2006/relationships/slide" Target="/ppt/slides/slide5.xml" Id="R5335026708da4fbc" /><Relationship Type="http://schemas.openxmlformats.org/officeDocument/2006/relationships/slide" Target="/ppt/slides/slide6.xml" Id="Rb62d2ad59eb04b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aab31ceec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2c46045ab4063" /><Relationship Type="http://schemas.openxmlformats.org/officeDocument/2006/relationships/theme" Target="/ppt/slideMasters/theme/theme1.xml" Id="Ref67f95bd321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d2c46045ab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b901e52684c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a8c64ed7f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308bb7e0645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bb3ac60944d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55566b20542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b3da2765f41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90 50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951 636 282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RØR AS</a:t>
            </a:r>
          </a:p>
        </p:txBody>
      </p:sp>
    </p:spTree>
  </p:cSld>
  <p:clrMapOvr>
    <a:masterClrMapping xmlns:a="http://schemas.openxmlformats.org/drawingml/2006/main"/>
  </p:clrMapOvr>
</p:sld>
</file>