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228d99901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03a93269b4fd5"/>
  </p:sldMasterIdLst>
  <p:sldIdLst>
    <p:sldId xmlns:r="http://schemas.openxmlformats.org/officeDocument/2006/relationships" id="256" r:id="R8ecf9ead40a74a5f"/>
    <p:sldId xmlns:r="http://schemas.openxmlformats.org/officeDocument/2006/relationships" id="257" r:id="R7cd4a47a49ce4c3f"/>
    <p:sldId xmlns:r="http://schemas.openxmlformats.org/officeDocument/2006/relationships" id="258" r:id="Rbf9bdf54363b40fc"/>
    <p:sldId xmlns:r="http://schemas.openxmlformats.org/officeDocument/2006/relationships" id="259" r:id="R28b5fb09543b4897"/>
    <p:sldId xmlns:r="http://schemas.openxmlformats.org/officeDocument/2006/relationships" id="260" r:id="R5947aecb256e4554"/>
    <p:sldId xmlns:r="http://schemas.openxmlformats.org/officeDocument/2006/relationships" id="261" r:id="R6c4cbe180d484d53"/>
    <p:sldId xmlns:r="http://schemas.openxmlformats.org/officeDocument/2006/relationships" id="262" r:id="Rfe697dd9a77a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03a93269b4fd5" /><Relationship Type="http://schemas.openxmlformats.org/officeDocument/2006/relationships/slide" Target="/ppt/slides/slide1.xml" Id="R8ecf9ead40a74a5f" /><Relationship Type="http://schemas.openxmlformats.org/officeDocument/2006/relationships/slide" Target="/ppt/slides/slide2.xml" Id="R7cd4a47a49ce4c3f" /><Relationship Type="http://schemas.openxmlformats.org/officeDocument/2006/relationships/slide" Target="/ppt/slides/slide3.xml" Id="Rbf9bdf54363b40fc" /><Relationship Type="http://schemas.openxmlformats.org/officeDocument/2006/relationships/slide" Target="/ppt/slides/slide4.xml" Id="R28b5fb09543b4897" /><Relationship Type="http://schemas.openxmlformats.org/officeDocument/2006/relationships/slide" Target="/ppt/slides/slide5.xml" Id="R5947aecb256e4554" /><Relationship Type="http://schemas.openxmlformats.org/officeDocument/2006/relationships/slide" Target="/ppt/slides/slide6.xml" Id="R6c4cbe180d484d53" /><Relationship Type="http://schemas.openxmlformats.org/officeDocument/2006/relationships/slide" Target="/ppt/slides/slide7.xml" Id="Rfe697dd9a77a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ab00671e6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05a01531c4707" /><Relationship Type="http://schemas.openxmlformats.org/officeDocument/2006/relationships/theme" Target="/ppt/slideMasters/theme/theme1.xml" Id="Rd31d36bbce00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05a01531c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a5b191eb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57b427c7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f5ffe05d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5144ac848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20b4f783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ff9b4761f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e3fb30f1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RØR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RAGNVALD JOSTEIN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BETHUELSEN TOR STÅLE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90 50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951 636 282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