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0c2c824c2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7af4fc4c2498d"/>
  </p:sldMasterIdLst>
  <p:sldIdLst>
    <p:sldId xmlns:r="http://schemas.openxmlformats.org/officeDocument/2006/relationships" id="256" r:id="R06fce9ff5ea74ee1"/>
    <p:sldId xmlns:r="http://schemas.openxmlformats.org/officeDocument/2006/relationships" id="257" r:id="Rd071592d77494b3a"/>
    <p:sldId xmlns:r="http://schemas.openxmlformats.org/officeDocument/2006/relationships" id="258" r:id="R82f6c8008ac4452b"/>
    <p:sldId xmlns:r="http://schemas.openxmlformats.org/officeDocument/2006/relationships" id="259" r:id="R06cafd794c944989"/>
    <p:sldId xmlns:r="http://schemas.openxmlformats.org/officeDocument/2006/relationships" id="260" r:id="R696672dbb8984a07"/>
    <p:sldId xmlns:r="http://schemas.openxmlformats.org/officeDocument/2006/relationships" id="261" r:id="Rb1699b298cd14f3e"/>
    <p:sldId xmlns:r="http://schemas.openxmlformats.org/officeDocument/2006/relationships" id="262" r:id="R15c251f26582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7af4fc4c2498d" /><Relationship Type="http://schemas.openxmlformats.org/officeDocument/2006/relationships/slide" Target="/ppt/slides/slide1.xml" Id="R06fce9ff5ea74ee1" /><Relationship Type="http://schemas.openxmlformats.org/officeDocument/2006/relationships/slide" Target="/ppt/slides/slide2.xml" Id="Rd071592d77494b3a" /><Relationship Type="http://schemas.openxmlformats.org/officeDocument/2006/relationships/slide" Target="/ppt/slides/slide3.xml" Id="R82f6c8008ac4452b" /><Relationship Type="http://schemas.openxmlformats.org/officeDocument/2006/relationships/slide" Target="/ppt/slides/slide4.xml" Id="R06cafd794c944989" /><Relationship Type="http://schemas.openxmlformats.org/officeDocument/2006/relationships/slide" Target="/ppt/slides/slide5.xml" Id="R696672dbb8984a07" /><Relationship Type="http://schemas.openxmlformats.org/officeDocument/2006/relationships/slide" Target="/ppt/slides/slide6.xml" Id="Rb1699b298cd14f3e" /><Relationship Type="http://schemas.openxmlformats.org/officeDocument/2006/relationships/slide" Target="/ppt/slides/slide7.xml" Id="R15c251f26582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246c117ab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57fa27d0e4d3f" /><Relationship Type="http://schemas.openxmlformats.org/officeDocument/2006/relationships/theme" Target="/ppt/slideMasters/theme/theme1.xml" Id="Re2acf3f195a1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57fa27d0e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702d5a880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2c72543d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c19823d5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7b3f55f10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6298a0fc34f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4c898f203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c3d67816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21 174 019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SINGSTAD ANNE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SINGSTAD LEIF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951 658 057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