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51ac6be4f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2964337d3413f"/>
  </p:sldMasterIdLst>
  <p:sldIdLst>
    <p:sldId xmlns:r="http://schemas.openxmlformats.org/officeDocument/2006/relationships" id="256" r:id="Rffdd7855e70a446c"/>
    <p:sldId xmlns:r="http://schemas.openxmlformats.org/officeDocument/2006/relationships" id="257" r:id="R553b89fd5df74c2a"/>
    <p:sldId xmlns:r="http://schemas.openxmlformats.org/officeDocument/2006/relationships" id="258" r:id="R0d177dea2068470d"/>
    <p:sldId xmlns:r="http://schemas.openxmlformats.org/officeDocument/2006/relationships" id="259" r:id="R6b214e0b99934fda"/>
    <p:sldId xmlns:r="http://schemas.openxmlformats.org/officeDocument/2006/relationships" id="260" r:id="R9e16f4da93444ea1"/>
    <p:sldId xmlns:r="http://schemas.openxmlformats.org/officeDocument/2006/relationships" id="261" r:id="Rb653e3beef5d4617"/>
    <p:sldId xmlns:r="http://schemas.openxmlformats.org/officeDocument/2006/relationships" id="262" r:id="Rd1fc11613bf2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2964337d3413f" /><Relationship Type="http://schemas.openxmlformats.org/officeDocument/2006/relationships/slide" Target="/ppt/slides/slide1.xml" Id="Rffdd7855e70a446c" /><Relationship Type="http://schemas.openxmlformats.org/officeDocument/2006/relationships/slide" Target="/ppt/slides/slide2.xml" Id="R553b89fd5df74c2a" /><Relationship Type="http://schemas.openxmlformats.org/officeDocument/2006/relationships/slide" Target="/ppt/slides/slide3.xml" Id="R0d177dea2068470d" /><Relationship Type="http://schemas.openxmlformats.org/officeDocument/2006/relationships/slide" Target="/ppt/slides/slide4.xml" Id="R6b214e0b99934fda" /><Relationship Type="http://schemas.openxmlformats.org/officeDocument/2006/relationships/slide" Target="/ppt/slides/slide5.xml" Id="R9e16f4da93444ea1" /><Relationship Type="http://schemas.openxmlformats.org/officeDocument/2006/relationships/slide" Target="/ppt/slides/slide6.xml" Id="Rb653e3beef5d4617" /><Relationship Type="http://schemas.openxmlformats.org/officeDocument/2006/relationships/slide" Target="/ppt/slides/slide7.xml" Id="Rd1fc11613bf2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6af7c0f8a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960d446d4767" /><Relationship Type="http://schemas.openxmlformats.org/officeDocument/2006/relationships/theme" Target="/ppt/slideMasters/theme/theme1.xml" Id="R084c5cca45cb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0960d446d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2bebce1a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3f4ee85e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f5ba2db2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16c8040c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6dd6ebf2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b162f3f1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582a52f4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ULLEBERG WOLD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ULLEBERG WOLD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275 936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ULLEBERG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TRYKKERI AS  –  25,9 %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951 745 103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ULLEBERG WOLD AS</a:t>
            </a:r>
          </a:p>
        </p:txBody>
      </p:sp>
    </p:spTree>
  </p:cSld>
  <p:clrMapOvr>
    <a:masterClrMapping xmlns:a="http://schemas.openxmlformats.org/drawingml/2006/main"/>
  </p:clrMapOvr>
</p:sld>
</file>