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7799b05e7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29414904b4f5e"/>
  </p:sldMasterIdLst>
  <p:sldIdLst>
    <p:sldId xmlns:r="http://schemas.openxmlformats.org/officeDocument/2006/relationships" id="256" r:id="R4d582b28101e4f5b"/>
    <p:sldId xmlns:r="http://schemas.openxmlformats.org/officeDocument/2006/relationships" id="257" r:id="R726d8cfae8ee4d3f"/>
    <p:sldId xmlns:r="http://schemas.openxmlformats.org/officeDocument/2006/relationships" id="258" r:id="R76c00a4e95024f81"/>
    <p:sldId xmlns:r="http://schemas.openxmlformats.org/officeDocument/2006/relationships" id="259" r:id="R86df15769b794eb6"/>
    <p:sldId xmlns:r="http://schemas.openxmlformats.org/officeDocument/2006/relationships" id="260" r:id="R381cc3ccce0946eb"/>
    <p:sldId xmlns:r="http://schemas.openxmlformats.org/officeDocument/2006/relationships" id="261" r:id="R9b4fc0623ebd4ddd"/>
    <p:sldId xmlns:r="http://schemas.openxmlformats.org/officeDocument/2006/relationships" id="262" r:id="Re116684b8d37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29414904b4f5e" /><Relationship Type="http://schemas.openxmlformats.org/officeDocument/2006/relationships/slide" Target="/ppt/slides/slide1.xml" Id="R4d582b28101e4f5b" /><Relationship Type="http://schemas.openxmlformats.org/officeDocument/2006/relationships/slide" Target="/ppt/slides/slide2.xml" Id="R726d8cfae8ee4d3f" /><Relationship Type="http://schemas.openxmlformats.org/officeDocument/2006/relationships/slide" Target="/ppt/slides/slide3.xml" Id="R76c00a4e95024f81" /><Relationship Type="http://schemas.openxmlformats.org/officeDocument/2006/relationships/slide" Target="/ppt/slides/slide4.xml" Id="R86df15769b794eb6" /><Relationship Type="http://schemas.openxmlformats.org/officeDocument/2006/relationships/slide" Target="/ppt/slides/slide5.xml" Id="R381cc3ccce0946eb" /><Relationship Type="http://schemas.openxmlformats.org/officeDocument/2006/relationships/slide" Target="/ppt/slides/slide6.xml" Id="R9b4fc0623ebd4ddd" /><Relationship Type="http://schemas.openxmlformats.org/officeDocument/2006/relationships/slide" Target="/ppt/slides/slide7.xml" Id="Re116684b8d37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3b65d62b1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90e6bd53c4e1f" /><Relationship Type="http://schemas.openxmlformats.org/officeDocument/2006/relationships/theme" Target="/ppt/slideMasters/theme/theme1.xml" Id="Rff1b2125debb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90e6bd53c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75ea7174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eaaeb341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14ff3133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4ac1a8ff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777aa79b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0505b749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d6949c166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951 750 387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