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304f1b7a8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9e83deb494ea5"/>
  </p:sldMasterIdLst>
  <p:sldIdLst>
    <p:sldId xmlns:r="http://schemas.openxmlformats.org/officeDocument/2006/relationships" id="256" r:id="R93d5fb1d762943ec"/>
    <p:sldId xmlns:r="http://schemas.openxmlformats.org/officeDocument/2006/relationships" id="257" r:id="R8efdfedb08e5475e"/>
    <p:sldId xmlns:r="http://schemas.openxmlformats.org/officeDocument/2006/relationships" id="258" r:id="R6dd1974e63364dbc"/>
    <p:sldId xmlns:r="http://schemas.openxmlformats.org/officeDocument/2006/relationships" id="259" r:id="R6db23d9d85a3433a"/>
    <p:sldId xmlns:r="http://schemas.openxmlformats.org/officeDocument/2006/relationships" id="260" r:id="R28b92b5e49da4dd7"/>
    <p:sldId xmlns:r="http://schemas.openxmlformats.org/officeDocument/2006/relationships" id="261" r:id="R0c4a935a0eb4486a"/>
    <p:sldId xmlns:r="http://schemas.openxmlformats.org/officeDocument/2006/relationships" id="262" r:id="R74d1635968d2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9e83deb494ea5" /><Relationship Type="http://schemas.openxmlformats.org/officeDocument/2006/relationships/slide" Target="/ppt/slides/slide1.xml" Id="R93d5fb1d762943ec" /><Relationship Type="http://schemas.openxmlformats.org/officeDocument/2006/relationships/slide" Target="/ppt/slides/slide2.xml" Id="R8efdfedb08e5475e" /><Relationship Type="http://schemas.openxmlformats.org/officeDocument/2006/relationships/slide" Target="/ppt/slides/slide3.xml" Id="R6dd1974e63364dbc" /><Relationship Type="http://schemas.openxmlformats.org/officeDocument/2006/relationships/slide" Target="/ppt/slides/slide4.xml" Id="R6db23d9d85a3433a" /><Relationship Type="http://schemas.openxmlformats.org/officeDocument/2006/relationships/slide" Target="/ppt/slides/slide5.xml" Id="R28b92b5e49da4dd7" /><Relationship Type="http://schemas.openxmlformats.org/officeDocument/2006/relationships/slide" Target="/ppt/slides/slide6.xml" Id="R0c4a935a0eb4486a" /><Relationship Type="http://schemas.openxmlformats.org/officeDocument/2006/relationships/slide" Target="/ppt/slides/slide7.xml" Id="R74d1635968d2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935055190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7ab6a5a94213" /><Relationship Type="http://schemas.openxmlformats.org/officeDocument/2006/relationships/theme" Target="/ppt/slideMasters/theme/theme1.xml" Id="R16af02e90139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47ab6a5a9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59e47313a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45152d9f0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eb2b5427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aecf31fa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4f852b69b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1b06eaf3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f34ab714d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LUNDS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 ØKONOMISERVICE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ELIN ZEITZ SCHOU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SIREN ZEITZ SCHOU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57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anlund@online.no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951 764 973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